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b4943c0e9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741f1459b4643"/>
  </p:sldMasterIdLst>
  <p:sldIdLst>
    <p:sldId xmlns:r="http://schemas.openxmlformats.org/officeDocument/2006/relationships" id="256" r:id="Ra0857f830c964c24"/>
    <p:sldId xmlns:r="http://schemas.openxmlformats.org/officeDocument/2006/relationships" id="257" r:id="Rcd16feced32e4166"/>
    <p:sldId xmlns:r="http://schemas.openxmlformats.org/officeDocument/2006/relationships" id="258" r:id="Rb6d0252775a345ec"/>
    <p:sldId xmlns:r="http://schemas.openxmlformats.org/officeDocument/2006/relationships" id="259" r:id="R485ae25894fa4baa"/>
    <p:sldId xmlns:r="http://schemas.openxmlformats.org/officeDocument/2006/relationships" id="260" r:id="Rafa2fa4beec24776"/>
    <p:sldId xmlns:r="http://schemas.openxmlformats.org/officeDocument/2006/relationships" id="261" r:id="R2513a57b0ef1479e"/>
    <p:sldId xmlns:r="http://schemas.openxmlformats.org/officeDocument/2006/relationships" id="262" r:id="R1cc523ff1d60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741f1459b4643" /><Relationship Type="http://schemas.openxmlformats.org/officeDocument/2006/relationships/slide" Target="/ppt/slides/slide1.xml" Id="Ra0857f830c964c24" /><Relationship Type="http://schemas.openxmlformats.org/officeDocument/2006/relationships/slide" Target="/ppt/slides/slide2.xml" Id="Rcd16feced32e4166" /><Relationship Type="http://schemas.openxmlformats.org/officeDocument/2006/relationships/slide" Target="/ppt/slides/slide3.xml" Id="Rb6d0252775a345ec" /><Relationship Type="http://schemas.openxmlformats.org/officeDocument/2006/relationships/slide" Target="/ppt/slides/slide4.xml" Id="R485ae25894fa4baa" /><Relationship Type="http://schemas.openxmlformats.org/officeDocument/2006/relationships/slide" Target="/ppt/slides/slide5.xml" Id="Rafa2fa4beec24776" /><Relationship Type="http://schemas.openxmlformats.org/officeDocument/2006/relationships/slide" Target="/ppt/slides/slide6.xml" Id="R2513a57b0ef1479e" /><Relationship Type="http://schemas.openxmlformats.org/officeDocument/2006/relationships/slide" Target="/ppt/slides/slide7.xml" Id="R1cc523ff1d60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06191a956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6e72ab8a4c1d" /><Relationship Type="http://schemas.openxmlformats.org/officeDocument/2006/relationships/theme" Target="/ppt/slideMasters/theme/theme1.xml" Id="R44109875718a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f6e72ab8a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9b61e5a8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fbddb5959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d98e3227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f80914c5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7d0e66014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17406349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7fb19ba4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