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e9507bab8e4e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d5eac874bd440e"/>
  </p:sldMasterIdLst>
  <p:sldIdLst>
    <p:sldId xmlns:r="http://schemas.openxmlformats.org/officeDocument/2006/relationships" id="256" r:id="R9721c3822ec24198"/>
    <p:sldId xmlns:r="http://schemas.openxmlformats.org/officeDocument/2006/relationships" id="257" r:id="R59ae6af25df746c3"/>
    <p:sldId xmlns:r="http://schemas.openxmlformats.org/officeDocument/2006/relationships" id="258" r:id="R91f9c332f83d4739"/>
    <p:sldId xmlns:r="http://schemas.openxmlformats.org/officeDocument/2006/relationships" id="259" r:id="R525bb5a7adb3443e"/>
    <p:sldId xmlns:r="http://schemas.openxmlformats.org/officeDocument/2006/relationships" id="260" r:id="R0276994e1c404b1a"/>
    <p:sldId xmlns:r="http://schemas.openxmlformats.org/officeDocument/2006/relationships" id="261" r:id="Rd62f7bc6d53c4d83"/>
    <p:sldId xmlns:r="http://schemas.openxmlformats.org/officeDocument/2006/relationships" id="262" r:id="Rafc93d3481944e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5eac874bd440e" /><Relationship Type="http://schemas.openxmlformats.org/officeDocument/2006/relationships/slide" Target="/ppt/slides/slide1.xml" Id="R9721c3822ec24198" /><Relationship Type="http://schemas.openxmlformats.org/officeDocument/2006/relationships/slide" Target="/ppt/slides/slide2.xml" Id="R59ae6af25df746c3" /><Relationship Type="http://schemas.openxmlformats.org/officeDocument/2006/relationships/slide" Target="/ppt/slides/slide3.xml" Id="R91f9c332f83d4739" /><Relationship Type="http://schemas.openxmlformats.org/officeDocument/2006/relationships/slide" Target="/ppt/slides/slide4.xml" Id="R525bb5a7adb3443e" /><Relationship Type="http://schemas.openxmlformats.org/officeDocument/2006/relationships/slide" Target="/ppt/slides/slide5.xml" Id="R0276994e1c404b1a" /><Relationship Type="http://schemas.openxmlformats.org/officeDocument/2006/relationships/slide" Target="/ppt/slides/slide6.xml" Id="Rd62f7bc6d53c4d83" /><Relationship Type="http://schemas.openxmlformats.org/officeDocument/2006/relationships/slide" Target="/ppt/slides/slide7.xml" Id="Rafc93d3481944e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6e246476348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16db24d284160" /><Relationship Type="http://schemas.openxmlformats.org/officeDocument/2006/relationships/theme" Target="/ppt/slideMasters/theme/theme1.xml" Id="R82f935901a5542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b16db24d2841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f2e120cef46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ace14b5dc4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b412e57bf4f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3f8f50259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56d096dc54e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a53681d104c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4232150964d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CHRISTENSEN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INVEST AS ble etablert [år] og holder til i Bremnes.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440 374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2 449 062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Alvsvågvegen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5430 Bremnes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930 077 925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INVEST AS</a:t>
            </a:r>
          </a:p>
        </p:txBody>
      </p:sp>
    </p:spTree>
  </p:cSld>
  <p:clrMapOvr>
    <a:masterClrMapping xmlns:a="http://schemas.openxmlformats.org/drawingml/2006/main"/>
  </p:clrMapOvr>
</p:sld>
</file>