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b3e56813c4f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dc744e17a4836"/>
  </p:sldMasterIdLst>
  <p:sldIdLst>
    <p:sldId xmlns:r="http://schemas.openxmlformats.org/officeDocument/2006/relationships" id="256" r:id="Rc64d85404f5e491f"/>
    <p:sldId xmlns:r="http://schemas.openxmlformats.org/officeDocument/2006/relationships" id="257" r:id="R71011f76831a4f15"/>
    <p:sldId xmlns:r="http://schemas.openxmlformats.org/officeDocument/2006/relationships" id="258" r:id="Rc9b7ff396b9e4d5c"/>
    <p:sldId xmlns:r="http://schemas.openxmlformats.org/officeDocument/2006/relationships" id="259" r:id="R87bd973a2d1c41cb"/>
    <p:sldId xmlns:r="http://schemas.openxmlformats.org/officeDocument/2006/relationships" id="260" r:id="Rf78afa3abb4a40b3"/>
    <p:sldId xmlns:r="http://schemas.openxmlformats.org/officeDocument/2006/relationships" id="261" r:id="Re9f8c83cdb9247ba"/>
    <p:sldId xmlns:r="http://schemas.openxmlformats.org/officeDocument/2006/relationships" id="262" r:id="R3b4299650c2f4d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dc744e17a4836" /><Relationship Type="http://schemas.openxmlformats.org/officeDocument/2006/relationships/slide" Target="/ppt/slides/slide1.xml" Id="Rc64d85404f5e491f" /><Relationship Type="http://schemas.openxmlformats.org/officeDocument/2006/relationships/slide" Target="/ppt/slides/slide2.xml" Id="R71011f76831a4f15" /><Relationship Type="http://schemas.openxmlformats.org/officeDocument/2006/relationships/slide" Target="/ppt/slides/slide3.xml" Id="Rc9b7ff396b9e4d5c" /><Relationship Type="http://schemas.openxmlformats.org/officeDocument/2006/relationships/slide" Target="/ppt/slides/slide4.xml" Id="R87bd973a2d1c41cb" /><Relationship Type="http://schemas.openxmlformats.org/officeDocument/2006/relationships/slide" Target="/ppt/slides/slide5.xml" Id="Rf78afa3abb4a40b3" /><Relationship Type="http://schemas.openxmlformats.org/officeDocument/2006/relationships/slide" Target="/ppt/slides/slide6.xml" Id="Re9f8c83cdb9247ba" /><Relationship Type="http://schemas.openxmlformats.org/officeDocument/2006/relationships/slide" Target="/ppt/slides/slide7.xml" Id="R3b4299650c2f4d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5fd47fb9545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502b5e71c4d01" /><Relationship Type="http://schemas.openxmlformats.org/officeDocument/2006/relationships/theme" Target="/ppt/slideMasters/theme/theme1.xml" Id="Re9954bcd573641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5502b5e71c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d89089b46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4334c09f6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1de265271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ec14f69b5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7631039f041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e3a9c96de4b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6a45ba63f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RM1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BEBEN MARTYNA BARBARA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MAINKA ROBERT WOJCIECH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RM1 HOLDING AS</a:t>
            </a:r>
          </a:p>
        </p:txBody>
      </p:sp>
    </p:spTree>
  </p:cSld>
  <p:clrMapOvr>
    <a:masterClrMapping xmlns:a="http://schemas.openxmlformats.org/drawingml/2006/main"/>
  </p:clrMapOvr>
</p:sld>
</file>