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d38ae53a143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1ad9215b5a44cf"/>
  </p:sldMasterIdLst>
  <p:sldIdLst>
    <p:sldId xmlns:r="http://schemas.openxmlformats.org/officeDocument/2006/relationships" id="256" r:id="Rf0589dc1e83e4e03"/>
    <p:sldId xmlns:r="http://schemas.openxmlformats.org/officeDocument/2006/relationships" id="257" r:id="R594803cee230445e"/>
    <p:sldId xmlns:r="http://schemas.openxmlformats.org/officeDocument/2006/relationships" id="258" r:id="R078cfc6e28714955"/>
    <p:sldId xmlns:r="http://schemas.openxmlformats.org/officeDocument/2006/relationships" id="259" r:id="Re35d6b8ef5da4a83"/>
    <p:sldId xmlns:r="http://schemas.openxmlformats.org/officeDocument/2006/relationships" id="260" r:id="Rdee334544b724d3b"/>
    <p:sldId xmlns:r="http://schemas.openxmlformats.org/officeDocument/2006/relationships" id="261" r:id="R9b907394fbcc46d9"/>
    <p:sldId xmlns:r="http://schemas.openxmlformats.org/officeDocument/2006/relationships" id="262" r:id="Rb5fb3bb0bd2a49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ad9215b5a44cf" /><Relationship Type="http://schemas.openxmlformats.org/officeDocument/2006/relationships/slide" Target="/ppt/slides/slide1.xml" Id="Rf0589dc1e83e4e03" /><Relationship Type="http://schemas.openxmlformats.org/officeDocument/2006/relationships/slide" Target="/ppt/slides/slide2.xml" Id="R594803cee230445e" /><Relationship Type="http://schemas.openxmlformats.org/officeDocument/2006/relationships/slide" Target="/ppt/slides/slide3.xml" Id="R078cfc6e28714955" /><Relationship Type="http://schemas.openxmlformats.org/officeDocument/2006/relationships/slide" Target="/ppt/slides/slide4.xml" Id="Re35d6b8ef5da4a83" /><Relationship Type="http://schemas.openxmlformats.org/officeDocument/2006/relationships/slide" Target="/ppt/slides/slide5.xml" Id="Rdee334544b724d3b" /><Relationship Type="http://schemas.openxmlformats.org/officeDocument/2006/relationships/slide" Target="/ppt/slides/slide6.xml" Id="R9b907394fbcc46d9" /><Relationship Type="http://schemas.openxmlformats.org/officeDocument/2006/relationships/slide" Target="/ppt/slides/slide7.xml" Id="Rb5fb3bb0bd2a49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d6084f66d48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16f7a4bff4e2c" /><Relationship Type="http://schemas.openxmlformats.org/officeDocument/2006/relationships/theme" Target="/ppt/slideMasters/theme/theme1.xml" Id="R43363abd54694b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16f7a4bff4e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9c67fd2394b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a0e052d04a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23388d01d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feed846e5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9046a2cf146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1d4c502cf41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1b92fcd1a48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MASKINENTREPRENØR MAGNUS KNUDSEN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MAGNUS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MASKINENTREPRENØR MAGNUS KNUDSEN AS ble etablert [år] og holder til i Sannidal.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MAGNUS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MAGNUS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MAGNUS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17 013 631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2 560 917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2 573 777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6 057 991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MAGNUS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KNUDSEN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MAGNUS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Knudsen, Oksebåsveien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3766 Sannidal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MAGNUS KNUDSEN AS</a:t>
            </a:r>
          </a:p>
        </p:txBody>
      </p:sp>
    </p:spTree>
  </p:cSld>
  <p:clrMapOvr>
    <a:masterClrMapping xmlns:a="http://schemas.openxmlformats.org/drawingml/2006/main"/>
  </p:clrMapOvr>
</p:sld>
</file>