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c775487c4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7b416055c4d4d"/>
  </p:sldMasterIdLst>
  <p:sldIdLst>
    <p:sldId xmlns:r="http://schemas.openxmlformats.org/officeDocument/2006/relationships" id="256" r:id="R6178ca2fc9024e38"/>
    <p:sldId xmlns:r="http://schemas.openxmlformats.org/officeDocument/2006/relationships" id="257" r:id="Red0dcae8b4e24f48"/>
    <p:sldId xmlns:r="http://schemas.openxmlformats.org/officeDocument/2006/relationships" id="258" r:id="R9cc483ee1e6b4872"/>
    <p:sldId xmlns:r="http://schemas.openxmlformats.org/officeDocument/2006/relationships" id="259" r:id="R3bf0c5e96f1e4104"/>
    <p:sldId xmlns:r="http://schemas.openxmlformats.org/officeDocument/2006/relationships" id="260" r:id="Rdf079269b1644644"/>
    <p:sldId xmlns:r="http://schemas.openxmlformats.org/officeDocument/2006/relationships" id="261" r:id="Rc8cba2d3c4474de4"/>
    <p:sldId xmlns:r="http://schemas.openxmlformats.org/officeDocument/2006/relationships" id="262" r:id="R60f35dc37089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7b416055c4d4d" /><Relationship Type="http://schemas.openxmlformats.org/officeDocument/2006/relationships/slide" Target="/ppt/slides/slide1.xml" Id="R6178ca2fc9024e38" /><Relationship Type="http://schemas.openxmlformats.org/officeDocument/2006/relationships/slide" Target="/ppt/slides/slide2.xml" Id="Red0dcae8b4e24f48" /><Relationship Type="http://schemas.openxmlformats.org/officeDocument/2006/relationships/slide" Target="/ppt/slides/slide3.xml" Id="R9cc483ee1e6b4872" /><Relationship Type="http://schemas.openxmlformats.org/officeDocument/2006/relationships/slide" Target="/ppt/slides/slide4.xml" Id="R3bf0c5e96f1e4104" /><Relationship Type="http://schemas.openxmlformats.org/officeDocument/2006/relationships/slide" Target="/ppt/slides/slide5.xml" Id="Rdf079269b1644644" /><Relationship Type="http://schemas.openxmlformats.org/officeDocument/2006/relationships/slide" Target="/ppt/slides/slide6.xml" Id="Rc8cba2d3c4474de4" /><Relationship Type="http://schemas.openxmlformats.org/officeDocument/2006/relationships/slide" Target="/ppt/slides/slide7.xml" Id="R60f35dc37089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54114c31d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32605a4e4464" /><Relationship Type="http://schemas.openxmlformats.org/officeDocument/2006/relationships/theme" Target="/ppt/slideMasters/theme/theme1.xml" Id="Rb2e723e425b5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232605a4e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554f1cc8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08b077f2f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de9402e29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ea70b06e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992928b6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1cc9e3bc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22fa3675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