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e4895cefd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85c40d8434b85"/>
  </p:sldMasterIdLst>
  <p:sldIdLst>
    <p:sldId xmlns:r="http://schemas.openxmlformats.org/officeDocument/2006/relationships" id="256" r:id="R29fb77678ef043ff"/>
    <p:sldId xmlns:r="http://schemas.openxmlformats.org/officeDocument/2006/relationships" id="257" r:id="R9253eddf3f7f40fd"/>
    <p:sldId xmlns:r="http://schemas.openxmlformats.org/officeDocument/2006/relationships" id="258" r:id="R17a6e6132c46417c"/>
    <p:sldId xmlns:r="http://schemas.openxmlformats.org/officeDocument/2006/relationships" id="259" r:id="R2409402016d6468d"/>
    <p:sldId xmlns:r="http://schemas.openxmlformats.org/officeDocument/2006/relationships" id="260" r:id="Ra5b960e726084642"/>
    <p:sldId xmlns:r="http://schemas.openxmlformats.org/officeDocument/2006/relationships" id="261" r:id="R9574f4c2b5c84b8c"/>
    <p:sldId xmlns:r="http://schemas.openxmlformats.org/officeDocument/2006/relationships" id="262" r:id="R4fedf7acc0e2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85c40d8434b85" /><Relationship Type="http://schemas.openxmlformats.org/officeDocument/2006/relationships/slide" Target="/ppt/slides/slide1.xml" Id="R29fb77678ef043ff" /><Relationship Type="http://schemas.openxmlformats.org/officeDocument/2006/relationships/slide" Target="/ppt/slides/slide2.xml" Id="R9253eddf3f7f40fd" /><Relationship Type="http://schemas.openxmlformats.org/officeDocument/2006/relationships/slide" Target="/ppt/slides/slide3.xml" Id="R17a6e6132c46417c" /><Relationship Type="http://schemas.openxmlformats.org/officeDocument/2006/relationships/slide" Target="/ppt/slides/slide4.xml" Id="R2409402016d6468d" /><Relationship Type="http://schemas.openxmlformats.org/officeDocument/2006/relationships/slide" Target="/ppt/slides/slide5.xml" Id="Ra5b960e726084642" /><Relationship Type="http://schemas.openxmlformats.org/officeDocument/2006/relationships/slide" Target="/ppt/slides/slide6.xml" Id="R9574f4c2b5c84b8c" /><Relationship Type="http://schemas.openxmlformats.org/officeDocument/2006/relationships/slide" Target="/ppt/slides/slide7.xml" Id="R4fedf7acc0e2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3eb9c1857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357c45fe4cf9" /><Relationship Type="http://schemas.openxmlformats.org/officeDocument/2006/relationships/theme" Target="/ppt/slideMasters/theme/theme1.xml" Id="R40a68ff47505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b357c45fe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1d6079df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fbda6783d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eeb217c264c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cdd4aaf41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95a1b143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a44487bf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3dea437c943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AKVAMARIN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AKVAMARIN FORVALTNING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43 132 133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118 424 986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&amp; J HOLDING AS  –  94,8 %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BALTO ASSET MANAGEMENT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930 079 596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