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4dce116d704d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96623614d04b80"/>
  </p:sldMasterIdLst>
  <p:sldIdLst>
    <p:sldId xmlns:r="http://schemas.openxmlformats.org/officeDocument/2006/relationships" id="256" r:id="Rb4dfd3b83467420d"/>
    <p:sldId xmlns:r="http://schemas.openxmlformats.org/officeDocument/2006/relationships" id="257" r:id="Re2a51c1a95274649"/>
    <p:sldId xmlns:r="http://schemas.openxmlformats.org/officeDocument/2006/relationships" id="258" r:id="R71f693c2506c487e"/>
    <p:sldId xmlns:r="http://schemas.openxmlformats.org/officeDocument/2006/relationships" id="259" r:id="Rb31d77b63cf54e40"/>
    <p:sldId xmlns:r="http://schemas.openxmlformats.org/officeDocument/2006/relationships" id="260" r:id="Rd71d2edceb0f4f29"/>
    <p:sldId xmlns:r="http://schemas.openxmlformats.org/officeDocument/2006/relationships" id="261" r:id="Rabb806df9b564415"/>
    <p:sldId xmlns:r="http://schemas.openxmlformats.org/officeDocument/2006/relationships" id="262" r:id="Re297b6a31c5942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96623614d04b80" /><Relationship Type="http://schemas.openxmlformats.org/officeDocument/2006/relationships/slide" Target="/ppt/slides/slide1.xml" Id="Rb4dfd3b83467420d" /><Relationship Type="http://schemas.openxmlformats.org/officeDocument/2006/relationships/slide" Target="/ppt/slides/slide2.xml" Id="Re2a51c1a95274649" /><Relationship Type="http://schemas.openxmlformats.org/officeDocument/2006/relationships/slide" Target="/ppt/slides/slide3.xml" Id="R71f693c2506c487e" /><Relationship Type="http://schemas.openxmlformats.org/officeDocument/2006/relationships/slide" Target="/ppt/slides/slide4.xml" Id="Rb31d77b63cf54e40" /><Relationship Type="http://schemas.openxmlformats.org/officeDocument/2006/relationships/slide" Target="/ppt/slides/slide5.xml" Id="Rd71d2edceb0f4f29" /><Relationship Type="http://schemas.openxmlformats.org/officeDocument/2006/relationships/slide" Target="/ppt/slides/slide6.xml" Id="Rabb806df9b564415" /><Relationship Type="http://schemas.openxmlformats.org/officeDocument/2006/relationships/slide" Target="/ppt/slides/slide7.xml" Id="Re297b6a31c5942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ebedd9d3f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9467e07fb4e1b" /><Relationship Type="http://schemas.openxmlformats.org/officeDocument/2006/relationships/theme" Target="/ppt/slideMasters/theme/theme1.xml" Id="R89a1bf889bae4b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39467e07fb4e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d3b7e6c6e43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9154aaf6942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5c524d5964d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f10ea1b0142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9202e9fa54c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8a56bee0647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9f826f3c34b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EEK OLSEN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EEK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EEK OLSEN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EEK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EEK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EEK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EEK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EEK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EEK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Ivan Bjørndals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930 080 993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EEK OLSEN HOLDING AS</a:t>
            </a:r>
          </a:p>
        </p:txBody>
      </p:sp>
    </p:spTree>
  </p:cSld>
  <p:clrMapOvr>
    <a:masterClrMapping xmlns:a="http://schemas.openxmlformats.org/drawingml/2006/main"/>
  </p:clrMapOvr>
</p:sld>
</file>