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3230dd4c714c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98c92e782b42a3"/>
  </p:sldMasterIdLst>
  <p:sldIdLst>
    <p:sldId xmlns:r="http://schemas.openxmlformats.org/officeDocument/2006/relationships" id="256" r:id="R1e4f6604dd1e4cec"/>
    <p:sldId xmlns:r="http://schemas.openxmlformats.org/officeDocument/2006/relationships" id="257" r:id="R44e381cfb55f4d66"/>
    <p:sldId xmlns:r="http://schemas.openxmlformats.org/officeDocument/2006/relationships" id="258" r:id="Rf170e8d0dc24426f"/>
    <p:sldId xmlns:r="http://schemas.openxmlformats.org/officeDocument/2006/relationships" id="259" r:id="R7c76c5c9028c4450"/>
    <p:sldId xmlns:r="http://schemas.openxmlformats.org/officeDocument/2006/relationships" id="260" r:id="Rad4d643166fc4e0e"/>
    <p:sldId xmlns:r="http://schemas.openxmlformats.org/officeDocument/2006/relationships" id="261" r:id="Rb38713826a9d4418"/>
    <p:sldId xmlns:r="http://schemas.openxmlformats.org/officeDocument/2006/relationships" id="262" r:id="Rec20e8d4ad5b44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98c92e782b42a3" /><Relationship Type="http://schemas.openxmlformats.org/officeDocument/2006/relationships/slide" Target="/ppt/slides/slide1.xml" Id="R1e4f6604dd1e4cec" /><Relationship Type="http://schemas.openxmlformats.org/officeDocument/2006/relationships/slide" Target="/ppt/slides/slide2.xml" Id="R44e381cfb55f4d66" /><Relationship Type="http://schemas.openxmlformats.org/officeDocument/2006/relationships/slide" Target="/ppt/slides/slide3.xml" Id="Rf170e8d0dc24426f" /><Relationship Type="http://schemas.openxmlformats.org/officeDocument/2006/relationships/slide" Target="/ppt/slides/slide4.xml" Id="R7c76c5c9028c4450" /><Relationship Type="http://schemas.openxmlformats.org/officeDocument/2006/relationships/slide" Target="/ppt/slides/slide5.xml" Id="Rad4d643166fc4e0e" /><Relationship Type="http://schemas.openxmlformats.org/officeDocument/2006/relationships/slide" Target="/ppt/slides/slide6.xml" Id="Rb38713826a9d4418" /><Relationship Type="http://schemas.openxmlformats.org/officeDocument/2006/relationships/slide" Target="/ppt/slides/slide7.xml" Id="Rec20e8d4ad5b44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9e8fe291c74b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3518982324b49" /><Relationship Type="http://schemas.openxmlformats.org/officeDocument/2006/relationships/theme" Target="/ppt/slideMasters/theme/theme1.xml" Id="R3cc4b88b170142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03518982324b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ed7cc3eba49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da9d0422a44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8744b880a49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1a633fb5a44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32a407de842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2e6f2104d4d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c6c73619749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GOTH AS ble etablert [år] og holder til i Inderøy.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430 917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435 736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435 736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BELSAAS HUGO GARMAGER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GOTH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Smihaugvegen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7670 Inderøy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930 084 239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GOTH AS</a:t>
            </a:r>
          </a:p>
        </p:txBody>
      </p:sp>
    </p:spTree>
  </p:cSld>
  <p:clrMapOvr>
    <a:masterClrMapping xmlns:a="http://schemas.openxmlformats.org/drawingml/2006/main"/>
  </p:clrMapOvr>
</p:sld>
</file>