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c38c0fa0084d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9f3b8aff374dd9"/>
  </p:sldMasterIdLst>
  <p:sldIdLst>
    <p:sldId xmlns:r="http://schemas.openxmlformats.org/officeDocument/2006/relationships" id="256" r:id="R4e3e7c268d9a44e6"/>
    <p:sldId xmlns:r="http://schemas.openxmlformats.org/officeDocument/2006/relationships" id="257" r:id="R7b0563ef748446a8"/>
    <p:sldId xmlns:r="http://schemas.openxmlformats.org/officeDocument/2006/relationships" id="258" r:id="R98eede1a43824210"/>
    <p:sldId xmlns:r="http://schemas.openxmlformats.org/officeDocument/2006/relationships" id="259" r:id="R1900f8b707cc4e77"/>
    <p:sldId xmlns:r="http://schemas.openxmlformats.org/officeDocument/2006/relationships" id="260" r:id="R33477c751368409f"/>
    <p:sldId xmlns:r="http://schemas.openxmlformats.org/officeDocument/2006/relationships" id="261" r:id="R41161eb3ecba41a4"/>
    <p:sldId xmlns:r="http://schemas.openxmlformats.org/officeDocument/2006/relationships" id="262" r:id="R776dddd9df944a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9f3b8aff374dd9" /><Relationship Type="http://schemas.openxmlformats.org/officeDocument/2006/relationships/slide" Target="/ppt/slides/slide1.xml" Id="R4e3e7c268d9a44e6" /><Relationship Type="http://schemas.openxmlformats.org/officeDocument/2006/relationships/slide" Target="/ppt/slides/slide2.xml" Id="R7b0563ef748446a8" /><Relationship Type="http://schemas.openxmlformats.org/officeDocument/2006/relationships/slide" Target="/ppt/slides/slide3.xml" Id="R98eede1a43824210" /><Relationship Type="http://schemas.openxmlformats.org/officeDocument/2006/relationships/slide" Target="/ppt/slides/slide4.xml" Id="R1900f8b707cc4e77" /><Relationship Type="http://schemas.openxmlformats.org/officeDocument/2006/relationships/slide" Target="/ppt/slides/slide5.xml" Id="R33477c751368409f" /><Relationship Type="http://schemas.openxmlformats.org/officeDocument/2006/relationships/slide" Target="/ppt/slides/slide6.xml" Id="R41161eb3ecba41a4" /><Relationship Type="http://schemas.openxmlformats.org/officeDocument/2006/relationships/slide" Target="/ppt/slides/slide7.xml" Id="R776dddd9df944a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0afc3e543847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a31ef543c43a6" /><Relationship Type="http://schemas.openxmlformats.org/officeDocument/2006/relationships/theme" Target="/ppt/slideMasters/theme/theme1.xml" Id="Rcd64c321956e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7a31ef543c43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2b39801db4b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6c8612c114f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6137a1cc74f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742f1f93d4c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7cd56f66647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42b020e13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b7598d4c749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BEKKJEN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BEKKJEN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BEKKJEN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BEKKJEN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BEKKJEN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BEKKJEN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2 197 779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11 895 673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12 425 790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BEKKJEN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REFSNES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BEKKJEN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930 087 270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BEKKJEN AS</a:t>
            </a:r>
          </a:p>
        </p:txBody>
      </p:sp>
    </p:spTree>
  </p:cSld>
  <p:clrMapOvr>
    <a:masterClrMapping xmlns:a="http://schemas.openxmlformats.org/drawingml/2006/main"/>
  </p:clrMapOvr>
</p:sld>
</file>