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6d7c48b7eb4d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893bc4ba44ba1"/>
  </p:sldMasterIdLst>
  <p:sldIdLst>
    <p:sldId xmlns:r="http://schemas.openxmlformats.org/officeDocument/2006/relationships" id="256" r:id="Rcff705a16e794bba"/>
    <p:sldId xmlns:r="http://schemas.openxmlformats.org/officeDocument/2006/relationships" id="257" r:id="R78ec7457a2954ee9"/>
    <p:sldId xmlns:r="http://schemas.openxmlformats.org/officeDocument/2006/relationships" id="258" r:id="R5c785f23e2034db0"/>
    <p:sldId xmlns:r="http://schemas.openxmlformats.org/officeDocument/2006/relationships" id="259" r:id="Rf85810bef651442c"/>
    <p:sldId xmlns:r="http://schemas.openxmlformats.org/officeDocument/2006/relationships" id="260" r:id="R78fa15ca53034356"/>
    <p:sldId xmlns:r="http://schemas.openxmlformats.org/officeDocument/2006/relationships" id="261" r:id="Ra36d28d01f9a4897"/>
    <p:sldId xmlns:r="http://schemas.openxmlformats.org/officeDocument/2006/relationships" id="262" r:id="R9a048cc105b74f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893bc4ba44ba1" /><Relationship Type="http://schemas.openxmlformats.org/officeDocument/2006/relationships/slide" Target="/ppt/slides/slide1.xml" Id="Rcff705a16e794bba" /><Relationship Type="http://schemas.openxmlformats.org/officeDocument/2006/relationships/slide" Target="/ppt/slides/slide2.xml" Id="R78ec7457a2954ee9" /><Relationship Type="http://schemas.openxmlformats.org/officeDocument/2006/relationships/slide" Target="/ppt/slides/slide3.xml" Id="R5c785f23e2034db0" /><Relationship Type="http://schemas.openxmlformats.org/officeDocument/2006/relationships/slide" Target="/ppt/slides/slide4.xml" Id="Rf85810bef651442c" /><Relationship Type="http://schemas.openxmlformats.org/officeDocument/2006/relationships/slide" Target="/ppt/slides/slide5.xml" Id="R78fa15ca53034356" /><Relationship Type="http://schemas.openxmlformats.org/officeDocument/2006/relationships/slide" Target="/ppt/slides/slide6.xml" Id="Ra36d28d01f9a4897" /><Relationship Type="http://schemas.openxmlformats.org/officeDocument/2006/relationships/slide" Target="/ppt/slides/slide7.xml" Id="R9a048cc105b74f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e4333cd5643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50f69a5d6432c" /><Relationship Type="http://schemas.openxmlformats.org/officeDocument/2006/relationships/theme" Target="/ppt/slideMasters/theme/theme1.xml" Id="R2f7fb1ee89fc48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750f69a5d6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87783f26a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5f2fd23984e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26e3016ab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75406b94a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d47149d8843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0146eb8b245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42e90a9364e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ALEIS INVEST AS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3 026 220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3 377 631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3 395 158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MAGNHILD HUSEBY BOLSTAD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Steinbråtån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930 089 249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ALEIS INVEST AS</a:t>
            </a:r>
          </a:p>
        </p:txBody>
      </p:sp>
    </p:spTree>
  </p:cSld>
  <p:clrMapOvr>
    <a:masterClrMapping xmlns:a="http://schemas.openxmlformats.org/drawingml/2006/main"/>
  </p:clrMapOvr>
</p:sld>
</file>