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d30136b219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3ef767dcd430d"/>
  </p:sldMasterIdLst>
  <p:sldIdLst>
    <p:sldId xmlns:r="http://schemas.openxmlformats.org/officeDocument/2006/relationships" id="256" r:id="R24b4064849654831"/>
    <p:sldId xmlns:r="http://schemas.openxmlformats.org/officeDocument/2006/relationships" id="257" r:id="Rb4f2b1e4ddbb4caf"/>
    <p:sldId xmlns:r="http://schemas.openxmlformats.org/officeDocument/2006/relationships" id="258" r:id="R055866178f1b4b50"/>
    <p:sldId xmlns:r="http://schemas.openxmlformats.org/officeDocument/2006/relationships" id="259" r:id="R4386b0618f6943de"/>
    <p:sldId xmlns:r="http://schemas.openxmlformats.org/officeDocument/2006/relationships" id="260" r:id="R31343e9218014d6e"/>
    <p:sldId xmlns:r="http://schemas.openxmlformats.org/officeDocument/2006/relationships" id="261" r:id="R607029cb56c34b04"/>
    <p:sldId xmlns:r="http://schemas.openxmlformats.org/officeDocument/2006/relationships" id="262" r:id="R34998415d363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3ef767dcd430d" /><Relationship Type="http://schemas.openxmlformats.org/officeDocument/2006/relationships/slide" Target="/ppt/slides/slide1.xml" Id="R24b4064849654831" /><Relationship Type="http://schemas.openxmlformats.org/officeDocument/2006/relationships/slide" Target="/ppt/slides/slide2.xml" Id="Rb4f2b1e4ddbb4caf" /><Relationship Type="http://schemas.openxmlformats.org/officeDocument/2006/relationships/slide" Target="/ppt/slides/slide3.xml" Id="R055866178f1b4b50" /><Relationship Type="http://schemas.openxmlformats.org/officeDocument/2006/relationships/slide" Target="/ppt/slides/slide4.xml" Id="R4386b0618f6943de" /><Relationship Type="http://schemas.openxmlformats.org/officeDocument/2006/relationships/slide" Target="/ppt/slides/slide5.xml" Id="R31343e9218014d6e" /><Relationship Type="http://schemas.openxmlformats.org/officeDocument/2006/relationships/slide" Target="/ppt/slides/slide6.xml" Id="R607029cb56c34b04" /><Relationship Type="http://schemas.openxmlformats.org/officeDocument/2006/relationships/slide" Target="/ppt/slides/slide7.xml" Id="R34998415d363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62464ef35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4a1a892f047b1" /><Relationship Type="http://schemas.openxmlformats.org/officeDocument/2006/relationships/theme" Target="/ppt/slideMasters/theme/theme1.xml" Id="R39c19c19a68c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4a1a892f0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0c19f6cc04d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6bf987187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66d740e2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c8bd3bd45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82f34dc10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287f4328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4f2367a45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KROSSERN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424 808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SOLBAKKEN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ANDRÉ SOLBAKKEN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SOLBAKKEN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ANDRÉ SOLBAKKEN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SOLBAKKEN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ANDRÉ SOLBAKKEN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Krossern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930 092 835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KROSSERN HOLDING AS</a:t>
            </a:r>
          </a:p>
        </p:txBody>
      </p:sp>
    </p:spTree>
  </p:cSld>
  <p:clrMapOvr>
    <a:masterClrMapping xmlns:a="http://schemas.openxmlformats.org/drawingml/2006/main"/>
  </p:clrMapOvr>
</p:sld>
</file>