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d9788a2f0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7ac7349ff44bc"/>
  </p:sldMasterIdLst>
  <p:sldIdLst>
    <p:sldId xmlns:r="http://schemas.openxmlformats.org/officeDocument/2006/relationships" id="256" r:id="R26f1da6ea47e4217"/>
    <p:sldId xmlns:r="http://schemas.openxmlformats.org/officeDocument/2006/relationships" id="257" r:id="R7e6aa092e57841ac"/>
    <p:sldId xmlns:r="http://schemas.openxmlformats.org/officeDocument/2006/relationships" id="258" r:id="R5f8ef03b2a624fc7"/>
    <p:sldId xmlns:r="http://schemas.openxmlformats.org/officeDocument/2006/relationships" id="259" r:id="Rd694166b469c433f"/>
    <p:sldId xmlns:r="http://schemas.openxmlformats.org/officeDocument/2006/relationships" id="260" r:id="R3e2d14ed42b84ed8"/>
    <p:sldId xmlns:r="http://schemas.openxmlformats.org/officeDocument/2006/relationships" id="261" r:id="Rbb9ad386a39e4bf2"/>
    <p:sldId xmlns:r="http://schemas.openxmlformats.org/officeDocument/2006/relationships" id="262" r:id="R2116b1524f46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7ac7349ff44bc" /><Relationship Type="http://schemas.openxmlformats.org/officeDocument/2006/relationships/slide" Target="/ppt/slides/slide1.xml" Id="R26f1da6ea47e4217" /><Relationship Type="http://schemas.openxmlformats.org/officeDocument/2006/relationships/slide" Target="/ppt/slides/slide2.xml" Id="R7e6aa092e57841ac" /><Relationship Type="http://schemas.openxmlformats.org/officeDocument/2006/relationships/slide" Target="/ppt/slides/slide3.xml" Id="R5f8ef03b2a624fc7" /><Relationship Type="http://schemas.openxmlformats.org/officeDocument/2006/relationships/slide" Target="/ppt/slides/slide4.xml" Id="Rd694166b469c433f" /><Relationship Type="http://schemas.openxmlformats.org/officeDocument/2006/relationships/slide" Target="/ppt/slides/slide5.xml" Id="R3e2d14ed42b84ed8" /><Relationship Type="http://schemas.openxmlformats.org/officeDocument/2006/relationships/slide" Target="/ppt/slides/slide6.xml" Id="Rbb9ad386a39e4bf2" /><Relationship Type="http://schemas.openxmlformats.org/officeDocument/2006/relationships/slide" Target="/ppt/slides/slide7.xml" Id="R2116b1524f46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e5b71c034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8bc42c279485a" /><Relationship Type="http://schemas.openxmlformats.org/officeDocument/2006/relationships/theme" Target="/ppt/slideMasters/theme/theme1.xml" Id="R1af072711411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8bc42c279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eb3ee4cc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e763400d2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1d82f1bfa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e9b7ec528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aeef82eec4d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ea3adc082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976d54b62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NGF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NGF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NGF RØRSERVICE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NGF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NGF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NGF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−148 655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623 385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NGF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KAYHAN GÜRHAN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KAYHAN NECATI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NGF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Ellefsens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930 094 013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NGF RØRSERVICE AS</a:t>
            </a:r>
          </a:p>
        </p:txBody>
      </p:sp>
    </p:spTree>
  </p:cSld>
  <p:clrMapOvr>
    <a:masterClrMapping xmlns:a="http://schemas.openxmlformats.org/drawingml/2006/main"/>
  </p:clrMapOvr>
</p:sld>
</file>