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73cd1c914a43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d8c99054fb432d"/>
  </p:sldMasterIdLst>
  <p:sldIdLst>
    <p:sldId xmlns:r="http://schemas.openxmlformats.org/officeDocument/2006/relationships" id="256" r:id="R443c2b6e8b814b7c"/>
    <p:sldId xmlns:r="http://schemas.openxmlformats.org/officeDocument/2006/relationships" id="257" r:id="Rebd3cfea48c74dfb"/>
    <p:sldId xmlns:r="http://schemas.openxmlformats.org/officeDocument/2006/relationships" id="258" r:id="R0c2e72f95ef84a30"/>
    <p:sldId xmlns:r="http://schemas.openxmlformats.org/officeDocument/2006/relationships" id="259" r:id="Ra78332d416b24099"/>
    <p:sldId xmlns:r="http://schemas.openxmlformats.org/officeDocument/2006/relationships" id="260" r:id="R8de49922be85450f"/>
    <p:sldId xmlns:r="http://schemas.openxmlformats.org/officeDocument/2006/relationships" id="261" r:id="R61007376c6554220"/>
    <p:sldId xmlns:r="http://schemas.openxmlformats.org/officeDocument/2006/relationships" id="262" r:id="R1f2bb408bfb34c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d8c99054fb432d" /><Relationship Type="http://schemas.openxmlformats.org/officeDocument/2006/relationships/slide" Target="/ppt/slides/slide1.xml" Id="R443c2b6e8b814b7c" /><Relationship Type="http://schemas.openxmlformats.org/officeDocument/2006/relationships/slide" Target="/ppt/slides/slide2.xml" Id="Rebd3cfea48c74dfb" /><Relationship Type="http://schemas.openxmlformats.org/officeDocument/2006/relationships/slide" Target="/ppt/slides/slide3.xml" Id="R0c2e72f95ef84a30" /><Relationship Type="http://schemas.openxmlformats.org/officeDocument/2006/relationships/slide" Target="/ppt/slides/slide4.xml" Id="Ra78332d416b24099" /><Relationship Type="http://schemas.openxmlformats.org/officeDocument/2006/relationships/slide" Target="/ppt/slides/slide5.xml" Id="R8de49922be85450f" /><Relationship Type="http://schemas.openxmlformats.org/officeDocument/2006/relationships/slide" Target="/ppt/slides/slide6.xml" Id="R61007376c6554220" /><Relationship Type="http://schemas.openxmlformats.org/officeDocument/2006/relationships/slide" Target="/ppt/slides/slide7.xml" Id="R1f2bb408bfb34c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8ee50456c144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27aadba434838" /><Relationship Type="http://schemas.openxmlformats.org/officeDocument/2006/relationships/theme" Target="/ppt/slideMasters/theme/theme1.xml" Id="R7e251f6aef8c4f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127aadba4348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a6b2984314d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0faf208e846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ebbafe9aa44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06cfb767a41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1faece85040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db760a66e4d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ea76274474d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HUSSKATT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HUSSKATT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HUSSKATT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HUSSKATT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HUSSKATT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HUSSKATT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4 192 895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6 404 595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HUSSKATT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PRIKKEFISK HOLDING AS  –  44,4 %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TAK AS  –  44,4 %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RØYSSKATT AS  –  11,1 %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HUSSKATT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Sinsenveien 4D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930 096 806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HUSSKATT AS</a:t>
            </a:r>
          </a:p>
        </p:txBody>
      </p:sp>
    </p:spTree>
  </p:cSld>
  <p:clrMapOvr>
    <a:masterClrMapping xmlns:a="http://schemas.openxmlformats.org/drawingml/2006/main"/>
  </p:clrMapOvr>
</p:sld>
</file>