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2bbad07c841949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5a34eb8f935048f7"/>
  </p:sldMasterIdLst>
  <p:sldIdLst>
    <p:sldId xmlns:r="http://schemas.openxmlformats.org/officeDocument/2006/relationships" id="256" r:id="R847ee132748b4c91"/>
    <p:sldId xmlns:r="http://schemas.openxmlformats.org/officeDocument/2006/relationships" id="257" r:id="Rfb365962d3c843fe"/>
    <p:sldId xmlns:r="http://schemas.openxmlformats.org/officeDocument/2006/relationships" id="258" r:id="Rbd1a7542d1b646ba"/>
    <p:sldId xmlns:r="http://schemas.openxmlformats.org/officeDocument/2006/relationships" id="259" r:id="Rb6e517c896014d59"/>
    <p:sldId xmlns:r="http://schemas.openxmlformats.org/officeDocument/2006/relationships" id="260" r:id="Rb38cd1f648044bda"/>
    <p:sldId xmlns:r="http://schemas.openxmlformats.org/officeDocument/2006/relationships" id="261" r:id="R0b3827177b8741bb"/>
    <p:sldId xmlns:r="http://schemas.openxmlformats.org/officeDocument/2006/relationships" id="262" r:id="Rf0350f32ceb8407d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5a34eb8f935048f7" /><Relationship Type="http://schemas.openxmlformats.org/officeDocument/2006/relationships/slide" Target="/ppt/slides/slide1.xml" Id="R847ee132748b4c91" /><Relationship Type="http://schemas.openxmlformats.org/officeDocument/2006/relationships/slide" Target="/ppt/slides/slide2.xml" Id="Rfb365962d3c843fe" /><Relationship Type="http://schemas.openxmlformats.org/officeDocument/2006/relationships/slide" Target="/ppt/slides/slide3.xml" Id="Rbd1a7542d1b646ba" /><Relationship Type="http://schemas.openxmlformats.org/officeDocument/2006/relationships/slide" Target="/ppt/slides/slide4.xml" Id="Rb6e517c896014d59" /><Relationship Type="http://schemas.openxmlformats.org/officeDocument/2006/relationships/slide" Target="/ppt/slides/slide5.xml" Id="Rb38cd1f648044bda" /><Relationship Type="http://schemas.openxmlformats.org/officeDocument/2006/relationships/slide" Target="/ppt/slides/slide6.xml" Id="R0b3827177b8741bb" /><Relationship Type="http://schemas.openxmlformats.org/officeDocument/2006/relationships/slide" Target="/ppt/slides/slide7.xml" Id="Rf0350f32ceb8407d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c7ff34b92c34b8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db97c6da44fb8" /><Relationship Type="http://schemas.openxmlformats.org/officeDocument/2006/relationships/theme" Target="/ppt/slideMasters/theme/theme1.xml" Id="Rdb78c1be588247f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53db97c6da44fb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aa632d814a40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4e0c569d1db4d8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bb88a2bdd14a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56a0d49a142b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d15d272232406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27aef8824642b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33e0c638234a2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GJALLAR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GJALLAR INVEST AS ble etablert [år] og holder til i Nedre Vats.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−971 861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12 035 682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69 331 174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70 304 884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JAKOB HATTELAND HOLDING AS  –  24,3 %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LYNGNESET INVEST AS  –  24,3 %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VISS AS  –  21,7 %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FLYTEVESTEN AS  –  13,6 %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V-FINANS AS  –  8,2 %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CURRENT AS  –  2,8 %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Stokkastrandvegen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5578 Nedre Vats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930 097 608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GJALLAR INVEST AS</a:t>
            </a:r>
          </a:p>
        </p:txBody>
      </p:sp>
    </p:spTree>
  </p:cSld>
  <p:clrMapOvr>
    <a:masterClrMapping xmlns:a="http://schemas.openxmlformats.org/drawingml/2006/main"/>
  </p:clrMapOvr>
</p:sld>
</file>