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ca190ee09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084b258e14879"/>
  </p:sldMasterIdLst>
  <p:sldIdLst>
    <p:sldId xmlns:r="http://schemas.openxmlformats.org/officeDocument/2006/relationships" id="256" r:id="R4e1913b78bc84404"/>
    <p:sldId xmlns:r="http://schemas.openxmlformats.org/officeDocument/2006/relationships" id="257" r:id="Raecdc05daced4b41"/>
    <p:sldId xmlns:r="http://schemas.openxmlformats.org/officeDocument/2006/relationships" id="258" r:id="Rf507e901f1ff4dd2"/>
    <p:sldId xmlns:r="http://schemas.openxmlformats.org/officeDocument/2006/relationships" id="259" r:id="R67af6ce11afe4215"/>
    <p:sldId xmlns:r="http://schemas.openxmlformats.org/officeDocument/2006/relationships" id="260" r:id="Rd7889a03a86a43d9"/>
    <p:sldId xmlns:r="http://schemas.openxmlformats.org/officeDocument/2006/relationships" id="261" r:id="Rc3c8b36b4c024564"/>
    <p:sldId xmlns:r="http://schemas.openxmlformats.org/officeDocument/2006/relationships" id="262" r:id="R2e5c950aed9c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084b258e14879" /><Relationship Type="http://schemas.openxmlformats.org/officeDocument/2006/relationships/slide" Target="/ppt/slides/slide1.xml" Id="R4e1913b78bc84404" /><Relationship Type="http://schemas.openxmlformats.org/officeDocument/2006/relationships/slide" Target="/ppt/slides/slide2.xml" Id="Raecdc05daced4b41" /><Relationship Type="http://schemas.openxmlformats.org/officeDocument/2006/relationships/slide" Target="/ppt/slides/slide3.xml" Id="Rf507e901f1ff4dd2" /><Relationship Type="http://schemas.openxmlformats.org/officeDocument/2006/relationships/slide" Target="/ppt/slides/slide4.xml" Id="R67af6ce11afe4215" /><Relationship Type="http://schemas.openxmlformats.org/officeDocument/2006/relationships/slide" Target="/ppt/slides/slide5.xml" Id="Rd7889a03a86a43d9" /><Relationship Type="http://schemas.openxmlformats.org/officeDocument/2006/relationships/slide" Target="/ppt/slides/slide6.xml" Id="Rc3c8b36b4c024564" /><Relationship Type="http://schemas.openxmlformats.org/officeDocument/2006/relationships/slide" Target="/ppt/slides/slide7.xml" Id="R2e5c950aed9c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4a459aef6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8186a3824505" /><Relationship Type="http://schemas.openxmlformats.org/officeDocument/2006/relationships/theme" Target="/ppt/slideMasters/theme/theme1.xml" Id="R0f14992ae45d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48186a382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17e32729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9dacefff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a9020b51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3d7ef9fe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f0111a7d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bda2af87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df3a1f3ba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