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e87b6f26f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9451f621c49cb"/>
  </p:sldMasterIdLst>
  <p:sldIdLst>
    <p:sldId xmlns:r="http://schemas.openxmlformats.org/officeDocument/2006/relationships" id="256" r:id="R41be23f497a14319"/>
    <p:sldId xmlns:r="http://schemas.openxmlformats.org/officeDocument/2006/relationships" id="257" r:id="R112ea34a5bf24c50"/>
    <p:sldId xmlns:r="http://schemas.openxmlformats.org/officeDocument/2006/relationships" id="258" r:id="R43d52f0ee7fa460a"/>
    <p:sldId xmlns:r="http://schemas.openxmlformats.org/officeDocument/2006/relationships" id="259" r:id="Rf73bcacbf8824264"/>
    <p:sldId xmlns:r="http://schemas.openxmlformats.org/officeDocument/2006/relationships" id="260" r:id="R39d291781d8d486f"/>
    <p:sldId xmlns:r="http://schemas.openxmlformats.org/officeDocument/2006/relationships" id="261" r:id="Rf2c9f775ea1d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9451f621c49cb" /><Relationship Type="http://schemas.openxmlformats.org/officeDocument/2006/relationships/slide" Target="/ppt/slides/slide1.xml" Id="R41be23f497a14319" /><Relationship Type="http://schemas.openxmlformats.org/officeDocument/2006/relationships/slide" Target="/ppt/slides/slide2.xml" Id="R112ea34a5bf24c50" /><Relationship Type="http://schemas.openxmlformats.org/officeDocument/2006/relationships/slide" Target="/ppt/slides/slide3.xml" Id="R43d52f0ee7fa460a" /><Relationship Type="http://schemas.openxmlformats.org/officeDocument/2006/relationships/slide" Target="/ppt/slides/slide4.xml" Id="Rf73bcacbf8824264" /><Relationship Type="http://schemas.openxmlformats.org/officeDocument/2006/relationships/slide" Target="/ppt/slides/slide5.xml" Id="R39d291781d8d486f" /><Relationship Type="http://schemas.openxmlformats.org/officeDocument/2006/relationships/slide" Target="/ppt/slides/slide6.xml" Id="Rf2c9f775ea1d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62fea7126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58198597f4a6c" /><Relationship Type="http://schemas.openxmlformats.org/officeDocument/2006/relationships/theme" Target="/ppt/slideMasters/theme/theme1.xml" Id="R8a1fb614f200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58198597f4a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fdd7e1f1f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765d4c4b0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5ec6b0f0b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be801b48b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ed19f29a9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a4402ac66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AMVEL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AMVEL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Ulvedalsvegen 10G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post.amvel@outlook.com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930 103 101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AMVEL AS</a:t>
            </a:r>
          </a:p>
        </p:txBody>
      </p:sp>
    </p:spTree>
  </p:cSld>
  <p:clrMapOvr>
    <a:masterClrMapping xmlns:a="http://schemas.openxmlformats.org/drawingml/2006/main"/>
  </p:clrMapOvr>
</p:sld>
</file>