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da06b8a53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ce5b80b934133"/>
  </p:sldMasterIdLst>
  <p:sldIdLst>
    <p:sldId xmlns:r="http://schemas.openxmlformats.org/officeDocument/2006/relationships" id="256" r:id="Rad04efa3b4f1452a"/>
    <p:sldId xmlns:r="http://schemas.openxmlformats.org/officeDocument/2006/relationships" id="257" r:id="R1e6d502a600c4211"/>
    <p:sldId xmlns:r="http://schemas.openxmlformats.org/officeDocument/2006/relationships" id="258" r:id="R0e5ed05fa6ea465e"/>
    <p:sldId xmlns:r="http://schemas.openxmlformats.org/officeDocument/2006/relationships" id="259" r:id="R0a171128c6fe4d0a"/>
    <p:sldId xmlns:r="http://schemas.openxmlformats.org/officeDocument/2006/relationships" id="260" r:id="R1133286dc4a148dc"/>
    <p:sldId xmlns:r="http://schemas.openxmlformats.org/officeDocument/2006/relationships" id="261" r:id="R2e200d2d47b54bb7"/>
    <p:sldId xmlns:r="http://schemas.openxmlformats.org/officeDocument/2006/relationships" id="262" r:id="Rb112a86a7b6a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ce5b80b934133" /><Relationship Type="http://schemas.openxmlformats.org/officeDocument/2006/relationships/slide" Target="/ppt/slides/slide1.xml" Id="Rad04efa3b4f1452a" /><Relationship Type="http://schemas.openxmlformats.org/officeDocument/2006/relationships/slide" Target="/ppt/slides/slide2.xml" Id="R1e6d502a600c4211" /><Relationship Type="http://schemas.openxmlformats.org/officeDocument/2006/relationships/slide" Target="/ppt/slides/slide3.xml" Id="R0e5ed05fa6ea465e" /><Relationship Type="http://schemas.openxmlformats.org/officeDocument/2006/relationships/slide" Target="/ppt/slides/slide4.xml" Id="R0a171128c6fe4d0a" /><Relationship Type="http://schemas.openxmlformats.org/officeDocument/2006/relationships/slide" Target="/ppt/slides/slide5.xml" Id="R1133286dc4a148dc" /><Relationship Type="http://schemas.openxmlformats.org/officeDocument/2006/relationships/slide" Target="/ppt/slides/slide6.xml" Id="R2e200d2d47b54bb7" /><Relationship Type="http://schemas.openxmlformats.org/officeDocument/2006/relationships/slide" Target="/ppt/slides/slide7.xml" Id="Rb112a86a7b6a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3ddcc5b3f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a059ed394cb3" /><Relationship Type="http://schemas.openxmlformats.org/officeDocument/2006/relationships/theme" Target="/ppt/slideMasters/theme/theme1.xml" Id="Ref1162a10f97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4a059ed39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faee957e0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d817e61c2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1b09576b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ed1e3ba0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f836b9742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7018bc1f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1613575bb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TEKNISKE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TEKNISKE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8 923 127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4 417 375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NISSINEN NIILO FRANS-E 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Slaksletta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930 105 007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TEKNISKE AS</a:t>
            </a:r>
          </a:p>
        </p:txBody>
      </p:sp>
    </p:spTree>
  </p:cSld>
  <p:clrMapOvr>
    <a:masterClrMapping xmlns:a="http://schemas.openxmlformats.org/drawingml/2006/main"/>
  </p:clrMapOvr>
</p:sld>
</file>