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b9d3abe7414c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f1fbdce2047aa"/>
  </p:sldMasterIdLst>
  <p:sldIdLst>
    <p:sldId xmlns:r="http://schemas.openxmlformats.org/officeDocument/2006/relationships" id="256" r:id="R37103d40daf94f30"/>
    <p:sldId xmlns:r="http://schemas.openxmlformats.org/officeDocument/2006/relationships" id="257" r:id="R3a2d915281714d74"/>
    <p:sldId xmlns:r="http://schemas.openxmlformats.org/officeDocument/2006/relationships" id="258" r:id="Rf9a5048b28484484"/>
    <p:sldId xmlns:r="http://schemas.openxmlformats.org/officeDocument/2006/relationships" id="259" r:id="Rb89aa21e8a9747e1"/>
    <p:sldId xmlns:r="http://schemas.openxmlformats.org/officeDocument/2006/relationships" id="260" r:id="Rcff8887ddde94a85"/>
    <p:sldId xmlns:r="http://schemas.openxmlformats.org/officeDocument/2006/relationships" id="261" r:id="Rdb986d71b5374746"/>
    <p:sldId xmlns:r="http://schemas.openxmlformats.org/officeDocument/2006/relationships" id="262" r:id="Rc0f30a4e796a43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f1fbdce2047aa" /><Relationship Type="http://schemas.openxmlformats.org/officeDocument/2006/relationships/slide" Target="/ppt/slides/slide1.xml" Id="R37103d40daf94f30" /><Relationship Type="http://schemas.openxmlformats.org/officeDocument/2006/relationships/slide" Target="/ppt/slides/slide2.xml" Id="R3a2d915281714d74" /><Relationship Type="http://schemas.openxmlformats.org/officeDocument/2006/relationships/slide" Target="/ppt/slides/slide3.xml" Id="Rf9a5048b28484484" /><Relationship Type="http://schemas.openxmlformats.org/officeDocument/2006/relationships/slide" Target="/ppt/slides/slide4.xml" Id="Rb89aa21e8a9747e1" /><Relationship Type="http://schemas.openxmlformats.org/officeDocument/2006/relationships/slide" Target="/ppt/slides/slide5.xml" Id="Rcff8887ddde94a85" /><Relationship Type="http://schemas.openxmlformats.org/officeDocument/2006/relationships/slide" Target="/ppt/slides/slide6.xml" Id="Rdb986d71b5374746" /><Relationship Type="http://schemas.openxmlformats.org/officeDocument/2006/relationships/slide" Target="/ppt/slides/slide7.xml" Id="Rc0f30a4e796a43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39e132ebd45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5d68c3c684f4a" /><Relationship Type="http://schemas.openxmlformats.org/officeDocument/2006/relationships/theme" Target="/ppt/slideMasters/theme/theme1.xml" Id="R03201c855c65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5d68c3c684f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6de64327247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dd66762014e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1a8ef34ed4e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ca385dca748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ad185b96b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c7ee7133144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d66fafb8d4d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FAINÆNSSELSKABET JAMES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FAINÆNSSELSKABET JAMES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FAINÆNSSELSKABET JAMES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FAINÆNSSELSKABET JAMES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FAINÆNSSELSKABET JAMES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FAINÆNSSELSKABET JAMES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946 594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−3 602 070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−1 395 910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111 073 416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122 026 061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FAINÆNSSELSKABET JAMES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AINEL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ESBRA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MR.BRA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ARBEJ HOLDING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FAINÆNSSELSKABET JAMES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Brattgjerd, Eivind Ahlbergs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930 105 058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FAINÆNSSELSKABET JAMES AS</a:t>
            </a:r>
          </a:p>
        </p:txBody>
      </p:sp>
    </p:spTree>
  </p:cSld>
  <p:clrMapOvr>
    <a:masterClrMapping xmlns:a="http://schemas.openxmlformats.org/drawingml/2006/main"/>
  </p:clrMapOvr>
</p:sld>
</file>