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02c09f9e6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dbdd4bab744e5"/>
  </p:sldMasterIdLst>
  <p:sldIdLst>
    <p:sldId xmlns:r="http://schemas.openxmlformats.org/officeDocument/2006/relationships" id="256" r:id="Rbf2ceaa45fb5443f"/>
    <p:sldId xmlns:r="http://schemas.openxmlformats.org/officeDocument/2006/relationships" id="257" r:id="Rb5242ef2d2f64800"/>
    <p:sldId xmlns:r="http://schemas.openxmlformats.org/officeDocument/2006/relationships" id="258" r:id="R973b212e9eba4dc1"/>
    <p:sldId xmlns:r="http://schemas.openxmlformats.org/officeDocument/2006/relationships" id="259" r:id="R04405441d3b142b0"/>
    <p:sldId xmlns:r="http://schemas.openxmlformats.org/officeDocument/2006/relationships" id="260" r:id="R8c367b5a3a1843aa"/>
    <p:sldId xmlns:r="http://schemas.openxmlformats.org/officeDocument/2006/relationships" id="261" r:id="R71e77edae4f34a1f"/>
    <p:sldId xmlns:r="http://schemas.openxmlformats.org/officeDocument/2006/relationships" id="262" r:id="Re22fe4a2b0c1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dbdd4bab744e5" /><Relationship Type="http://schemas.openxmlformats.org/officeDocument/2006/relationships/slide" Target="/ppt/slides/slide1.xml" Id="Rbf2ceaa45fb5443f" /><Relationship Type="http://schemas.openxmlformats.org/officeDocument/2006/relationships/slide" Target="/ppt/slides/slide2.xml" Id="Rb5242ef2d2f64800" /><Relationship Type="http://schemas.openxmlformats.org/officeDocument/2006/relationships/slide" Target="/ppt/slides/slide3.xml" Id="R973b212e9eba4dc1" /><Relationship Type="http://schemas.openxmlformats.org/officeDocument/2006/relationships/slide" Target="/ppt/slides/slide4.xml" Id="R04405441d3b142b0" /><Relationship Type="http://schemas.openxmlformats.org/officeDocument/2006/relationships/slide" Target="/ppt/slides/slide5.xml" Id="R8c367b5a3a1843aa" /><Relationship Type="http://schemas.openxmlformats.org/officeDocument/2006/relationships/slide" Target="/ppt/slides/slide6.xml" Id="R71e77edae4f34a1f" /><Relationship Type="http://schemas.openxmlformats.org/officeDocument/2006/relationships/slide" Target="/ppt/slides/slide7.xml" Id="Re22fe4a2b0c1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adcca83ed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54c999b6f4974" /><Relationship Type="http://schemas.openxmlformats.org/officeDocument/2006/relationships/theme" Target="/ppt/slideMasters/theme/theme1.xml" Id="R2ebe57102e56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54c999b6f49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de7e1e07a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d45d1778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340a284c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c1ed98999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343448ace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55bc7278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c64fd5e0f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MRE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778 316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10 883 991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11 930 803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ENTER1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MEBA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REINETUN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930 116 238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MRE HOLDING AS</a:t>
            </a:r>
          </a:p>
        </p:txBody>
      </p:sp>
    </p:spTree>
  </p:cSld>
  <p:clrMapOvr>
    <a:masterClrMapping xmlns:a="http://schemas.openxmlformats.org/drawingml/2006/main"/>
  </p:clrMapOvr>
</p:sld>
</file>