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aa72bfcbc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50ef3ab384b6b"/>
  </p:sldMasterIdLst>
  <p:sldIdLst>
    <p:sldId xmlns:r="http://schemas.openxmlformats.org/officeDocument/2006/relationships" id="256" r:id="R3f012afc586343fa"/>
    <p:sldId xmlns:r="http://schemas.openxmlformats.org/officeDocument/2006/relationships" id="257" r:id="Ra920946d5f324481"/>
    <p:sldId xmlns:r="http://schemas.openxmlformats.org/officeDocument/2006/relationships" id="258" r:id="Ra74cc4703c7d4017"/>
    <p:sldId xmlns:r="http://schemas.openxmlformats.org/officeDocument/2006/relationships" id="259" r:id="R6ddaffdb96fb46d3"/>
    <p:sldId xmlns:r="http://schemas.openxmlformats.org/officeDocument/2006/relationships" id="260" r:id="R6bd58e88310e4e3c"/>
    <p:sldId xmlns:r="http://schemas.openxmlformats.org/officeDocument/2006/relationships" id="261" r:id="R975d55393ad94cc1"/>
    <p:sldId xmlns:r="http://schemas.openxmlformats.org/officeDocument/2006/relationships" id="262" r:id="Rabbc9a40a365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50ef3ab384b6b" /><Relationship Type="http://schemas.openxmlformats.org/officeDocument/2006/relationships/slide" Target="/ppt/slides/slide1.xml" Id="R3f012afc586343fa" /><Relationship Type="http://schemas.openxmlformats.org/officeDocument/2006/relationships/slide" Target="/ppt/slides/slide2.xml" Id="Ra920946d5f324481" /><Relationship Type="http://schemas.openxmlformats.org/officeDocument/2006/relationships/slide" Target="/ppt/slides/slide3.xml" Id="Ra74cc4703c7d4017" /><Relationship Type="http://schemas.openxmlformats.org/officeDocument/2006/relationships/slide" Target="/ppt/slides/slide4.xml" Id="R6ddaffdb96fb46d3" /><Relationship Type="http://schemas.openxmlformats.org/officeDocument/2006/relationships/slide" Target="/ppt/slides/slide5.xml" Id="R6bd58e88310e4e3c" /><Relationship Type="http://schemas.openxmlformats.org/officeDocument/2006/relationships/slide" Target="/ppt/slides/slide6.xml" Id="R975d55393ad94cc1" /><Relationship Type="http://schemas.openxmlformats.org/officeDocument/2006/relationships/slide" Target="/ppt/slides/slide7.xml" Id="Rabbc9a40a365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bfff82cc3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9aa220c474355" /><Relationship Type="http://schemas.openxmlformats.org/officeDocument/2006/relationships/theme" Target="/ppt/slideMasters/theme/theme1.xml" Id="R9d3fe3184804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9aa220c47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83a4c3fcd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e369be079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ccfcaf3d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e5a87d66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2f3487f7b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85b50475c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d63d10c20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ENERGI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21 173 848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EKBLOM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Kanalarmen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930 128 287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ENERGI AS</a:t>
            </a:r>
          </a:p>
        </p:txBody>
      </p:sp>
    </p:spTree>
  </p:cSld>
  <p:clrMapOvr>
    <a:masterClrMapping xmlns:a="http://schemas.openxmlformats.org/drawingml/2006/main"/>
  </p:clrMapOvr>
</p:sld>
</file>