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239d01d15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4131dadf849ef"/>
  </p:sldMasterIdLst>
  <p:sldIdLst>
    <p:sldId xmlns:r="http://schemas.openxmlformats.org/officeDocument/2006/relationships" id="256" r:id="R65db14778bf14d12"/>
    <p:sldId xmlns:r="http://schemas.openxmlformats.org/officeDocument/2006/relationships" id="257" r:id="Ra019ec2fa2cf4ea6"/>
    <p:sldId xmlns:r="http://schemas.openxmlformats.org/officeDocument/2006/relationships" id="258" r:id="R656c06ecc1144b6b"/>
    <p:sldId xmlns:r="http://schemas.openxmlformats.org/officeDocument/2006/relationships" id="259" r:id="R68de9bf73a25439b"/>
    <p:sldId xmlns:r="http://schemas.openxmlformats.org/officeDocument/2006/relationships" id="260" r:id="Rd2054ff09732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4131dadf849ef" /><Relationship Type="http://schemas.openxmlformats.org/officeDocument/2006/relationships/slide" Target="/ppt/slides/slide1.xml" Id="R65db14778bf14d12" /><Relationship Type="http://schemas.openxmlformats.org/officeDocument/2006/relationships/slide" Target="/ppt/slides/slide2.xml" Id="Ra019ec2fa2cf4ea6" /><Relationship Type="http://schemas.openxmlformats.org/officeDocument/2006/relationships/slide" Target="/ppt/slides/slide3.xml" Id="R656c06ecc1144b6b" /><Relationship Type="http://schemas.openxmlformats.org/officeDocument/2006/relationships/slide" Target="/ppt/slides/slide4.xml" Id="R68de9bf73a25439b" /><Relationship Type="http://schemas.openxmlformats.org/officeDocument/2006/relationships/slide" Target="/ppt/slides/slide5.xml" Id="Rd2054ff09732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2ebdc1e80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5d780abdd47b1" /><Relationship Type="http://schemas.openxmlformats.org/officeDocument/2006/relationships/theme" Target="/ppt/slideMasters/theme/theme1.xml" Id="Ra8e04396fd6d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5d780abdd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01e6051a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3643ee66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b1fce1ec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c2e2cf08f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f4fecad3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LAMBERTSEN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LAMBERTSEN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LAMBERTSEN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LAMBERTSEN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LAMBERTSEN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LAMBERTSEN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Trestegveien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930 129 542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LAMBERTSEN</a:t>
            </a:r>
          </a:p>
        </p:txBody>
      </p:sp>
    </p:spTree>
  </p:cSld>
  <p:clrMapOvr>
    <a:masterClrMapping xmlns:a="http://schemas.openxmlformats.org/drawingml/2006/main"/>
  </p:clrMapOvr>
</p:sld>
</file>