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688a2e06c42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cd1bdae7f436e"/>
  </p:sldMasterIdLst>
  <p:sldIdLst>
    <p:sldId xmlns:r="http://schemas.openxmlformats.org/officeDocument/2006/relationships" id="256" r:id="R70b6e59a92b740cf"/>
    <p:sldId xmlns:r="http://schemas.openxmlformats.org/officeDocument/2006/relationships" id="257" r:id="R23289f80e64a4ab5"/>
    <p:sldId xmlns:r="http://schemas.openxmlformats.org/officeDocument/2006/relationships" id="258" r:id="R6ba301f965ef4926"/>
    <p:sldId xmlns:r="http://schemas.openxmlformats.org/officeDocument/2006/relationships" id="259" r:id="R7974b6dfb7334d9a"/>
    <p:sldId xmlns:r="http://schemas.openxmlformats.org/officeDocument/2006/relationships" id="260" r:id="Rad2437818c1a48b7"/>
    <p:sldId xmlns:r="http://schemas.openxmlformats.org/officeDocument/2006/relationships" id="261" r:id="Rfe8798fef5194761"/>
    <p:sldId xmlns:r="http://schemas.openxmlformats.org/officeDocument/2006/relationships" id="262" r:id="R839494cabaca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cd1bdae7f436e" /><Relationship Type="http://schemas.openxmlformats.org/officeDocument/2006/relationships/slide" Target="/ppt/slides/slide1.xml" Id="R70b6e59a92b740cf" /><Relationship Type="http://schemas.openxmlformats.org/officeDocument/2006/relationships/slide" Target="/ppt/slides/slide2.xml" Id="R23289f80e64a4ab5" /><Relationship Type="http://schemas.openxmlformats.org/officeDocument/2006/relationships/slide" Target="/ppt/slides/slide3.xml" Id="R6ba301f965ef4926" /><Relationship Type="http://schemas.openxmlformats.org/officeDocument/2006/relationships/slide" Target="/ppt/slides/slide4.xml" Id="R7974b6dfb7334d9a" /><Relationship Type="http://schemas.openxmlformats.org/officeDocument/2006/relationships/slide" Target="/ppt/slides/slide5.xml" Id="Rad2437818c1a48b7" /><Relationship Type="http://schemas.openxmlformats.org/officeDocument/2006/relationships/slide" Target="/ppt/slides/slide6.xml" Id="Rfe8798fef5194761" /><Relationship Type="http://schemas.openxmlformats.org/officeDocument/2006/relationships/slide" Target="/ppt/slides/slide7.xml" Id="R839494cabaca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4be9f7d2742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8fb8fb35a443d" /><Relationship Type="http://schemas.openxmlformats.org/officeDocument/2006/relationships/theme" Target="/ppt/slideMasters/theme/theme1.xml" Id="R09426e68d2d7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8fb8fb35a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1a51b8e7540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3c8854763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09c7bd396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c475fa01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e3fe231e94f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a264518a041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41ad3791745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RIEBER &amp; SØN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ZEE PLOEG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930 131 148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