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0e77b88a2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3fd2a84794a3d"/>
  </p:sldMasterIdLst>
  <p:sldIdLst>
    <p:sldId xmlns:r="http://schemas.openxmlformats.org/officeDocument/2006/relationships" id="256" r:id="R332b392b4cbd412b"/>
    <p:sldId xmlns:r="http://schemas.openxmlformats.org/officeDocument/2006/relationships" id="257" r:id="R99918a2728064d22"/>
    <p:sldId xmlns:r="http://schemas.openxmlformats.org/officeDocument/2006/relationships" id="258" r:id="R10db9f436576415f"/>
    <p:sldId xmlns:r="http://schemas.openxmlformats.org/officeDocument/2006/relationships" id="259" r:id="Red453dbd6f714e4e"/>
    <p:sldId xmlns:r="http://schemas.openxmlformats.org/officeDocument/2006/relationships" id="260" r:id="R97df5040c9c0403f"/>
    <p:sldId xmlns:r="http://schemas.openxmlformats.org/officeDocument/2006/relationships" id="261" r:id="R14e2f821acec45e4"/>
    <p:sldId xmlns:r="http://schemas.openxmlformats.org/officeDocument/2006/relationships" id="262" r:id="R020746bca14b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3fd2a84794a3d" /><Relationship Type="http://schemas.openxmlformats.org/officeDocument/2006/relationships/slide" Target="/ppt/slides/slide1.xml" Id="R332b392b4cbd412b" /><Relationship Type="http://schemas.openxmlformats.org/officeDocument/2006/relationships/slide" Target="/ppt/slides/slide2.xml" Id="R99918a2728064d22" /><Relationship Type="http://schemas.openxmlformats.org/officeDocument/2006/relationships/slide" Target="/ppt/slides/slide3.xml" Id="R10db9f436576415f" /><Relationship Type="http://schemas.openxmlformats.org/officeDocument/2006/relationships/slide" Target="/ppt/slides/slide4.xml" Id="Red453dbd6f714e4e" /><Relationship Type="http://schemas.openxmlformats.org/officeDocument/2006/relationships/slide" Target="/ppt/slides/slide5.xml" Id="R97df5040c9c0403f" /><Relationship Type="http://schemas.openxmlformats.org/officeDocument/2006/relationships/slide" Target="/ppt/slides/slide6.xml" Id="R14e2f821acec45e4" /><Relationship Type="http://schemas.openxmlformats.org/officeDocument/2006/relationships/slide" Target="/ppt/slides/slide7.xml" Id="R020746bca14b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49f46dc0b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00d4bb6d497d" /><Relationship Type="http://schemas.openxmlformats.org/officeDocument/2006/relationships/theme" Target="/ppt/slideMasters/theme/theme1.xml" Id="R95192e40cbaa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e00d4bb6d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d73c1fc6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7f1759c06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202eb68e1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bc73826f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133f82bf7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c741f308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fb2323b5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ENERGIMA ROGALAND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ROGALAND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9 790 649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−6 729 713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19 643 345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GRUPPEN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DTG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 J. Sandveds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930 138 711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ROGALAND AS</a:t>
            </a:r>
          </a:p>
        </p:txBody>
      </p:sp>
    </p:spTree>
  </p:cSld>
  <p:clrMapOvr>
    <a:masterClrMapping xmlns:a="http://schemas.openxmlformats.org/drawingml/2006/main"/>
  </p:clrMapOvr>
</p:sld>
</file>