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7d6244eb7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d5e77297e45ef"/>
  </p:sldMasterIdLst>
  <p:sldIdLst>
    <p:sldId xmlns:r="http://schemas.openxmlformats.org/officeDocument/2006/relationships" id="256" r:id="R05d7bd2a5c3d412f"/>
    <p:sldId xmlns:r="http://schemas.openxmlformats.org/officeDocument/2006/relationships" id="257" r:id="R73f01f39228c4ede"/>
    <p:sldId xmlns:r="http://schemas.openxmlformats.org/officeDocument/2006/relationships" id="258" r:id="Rdbf50b9fc9514501"/>
    <p:sldId xmlns:r="http://schemas.openxmlformats.org/officeDocument/2006/relationships" id="259" r:id="R7b47831cb4424855"/>
    <p:sldId xmlns:r="http://schemas.openxmlformats.org/officeDocument/2006/relationships" id="260" r:id="R6448ca32e88a4dbd"/>
    <p:sldId xmlns:r="http://schemas.openxmlformats.org/officeDocument/2006/relationships" id="261" r:id="R085beacbb7d24eaa"/>
    <p:sldId xmlns:r="http://schemas.openxmlformats.org/officeDocument/2006/relationships" id="262" r:id="R6a85dca2bc4f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d5e77297e45ef" /><Relationship Type="http://schemas.openxmlformats.org/officeDocument/2006/relationships/slide" Target="/ppt/slides/slide1.xml" Id="R05d7bd2a5c3d412f" /><Relationship Type="http://schemas.openxmlformats.org/officeDocument/2006/relationships/slide" Target="/ppt/slides/slide2.xml" Id="R73f01f39228c4ede" /><Relationship Type="http://schemas.openxmlformats.org/officeDocument/2006/relationships/slide" Target="/ppt/slides/slide3.xml" Id="Rdbf50b9fc9514501" /><Relationship Type="http://schemas.openxmlformats.org/officeDocument/2006/relationships/slide" Target="/ppt/slides/slide4.xml" Id="R7b47831cb4424855" /><Relationship Type="http://schemas.openxmlformats.org/officeDocument/2006/relationships/slide" Target="/ppt/slides/slide5.xml" Id="R6448ca32e88a4dbd" /><Relationship Type="http://schemas.openxmlformats.org/officeDocument/2006/relationships/slide" Target="/ppt/slides/slide6.xml" Id="R085beacbb7d24eaa" /><Relationship Type="http://schemas.openxmlformats.org/officeDocument/2006/relationships/slide" Target="/ppt/slides/slide7.xml" Id="R6a85dca2bc4f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3850c68b0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cdacbc9ff45c1" /><Relationship Type="http://schemas.openxmlformats.org/officeDocument/2006/relationships/theme" Target="/ppt/slideMasters/theme/theme1.xml" Id="Ra0176769e8da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cdacbc9ff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1fbb43a7c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b78c7a12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32b95f376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549160e9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9886e991a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00ac461f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a75699d8c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HANSSON HOLDING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2 421 841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HANSSON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930 156 272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HANSSON HOLDING AS</a:t>
            </a:r>
          </a:p>
        </p:txBody>
      </p:sp>
    </p:spTree>
  </p:cSld>
  <p:clrMapOvr>
    <a:masterClrMapping xmlns:a="http://schemas.openxmlformats.org/drawingml/2006/main"/>
  </p:clrMapOvr>
</p:sld>
</file>