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c545ed469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57c8a5a3c4598"/>
  </p:sldMasterIdLst>
  <p:sldIdLst>
    <p:sldId xmlns:r="http://schemas.openxmlformats.org/officeDocument/2006/relationships" id="256" r:id="R3123c12b37be4046"/>
    <p:sldId xmlns:r="http://schemas.openxmlformats.org/officeDocument/2006/relationships" id="257" r:id="R51d3bc5147b14e41"/>
    <p:sldId xmlns:r="http://schemas.openxmlformats.org/officeDocument/2006/relationships" id="258" r:id="R21fb207a4a8e4679"/>
    <p:sldId xmlns:r="http://schemas.openxmlformats.org/officeDocument/2006/relationships" id="259" r:id="Red6abdfe3c634632"/>
    <p:sldId xmlns:r="http://schemas.openxmlformats.org/officeDocument/2006/relationships" id="260" r:id="R401ce1dcbe054761"/>
    <p:sldId xmlns:r="http://schemas.openxmlformats.org/officeDocument/2006/relationships" id="261" r:id="Rd83fd2879ac64222"/>
    <p:sldId xmlns:r="http://schemas.openxmlformats.org/officeDocument/2006/relationships" id="262" r:id="R1caa2101867f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57c8a5a3c4598" /><Relationship Type="http://schemas.openxmlformats.org/officeDocument/2006/relationships/slide" Target="/ppt/slides/slide1.xml" Id="R3123c12b37be4046" /><Relationship Type="http://schemas.openxmlformats.org/officeDocument/2006/relationships/slide" Target="/ppt/slides/slide2.xml" Id="R51d3bc5147b14e41" /><Relationship Type="http://schemas.openxmlformats.org/officeDocument/2006/relationships/slide" Target="/ppt/slides/slide3.xml" Id="R21fb207a4a8e4679" /><Relationship Type="http://schemas.openxmlformats.org/officeDocument/2006/relationships/slide" Target="/ppt/slides/slide4.xml" Id="Red6abdfe3c634632" /><Relationship Type="http://schemas.openxmlformats.org/officeDocument/2006/relationships/slide" Target="/ppt/slides/slide5.xml" Id="R401ce1dcbe054761" /><Relationship Type="http://schemas.openxmlformats.org/officeDocument/2006/relationships/slide" Target="/ppt/slides/slide6.xml" Id="Rd83fd2879ac64222" /><Relationship Type="http://schemas.openxmlformats.org/officeDocument/2006/relationships/slide" Target="/ppt/slides/slide7.xml" Id="R1caa2101867f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eed5dac5f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a63c0cc24e55" /><Relationship Type="http://schemas.openxmlformats.org/officeDocument/2006/relationships/theme" Target="/ppt/slideMasters/theme/theme1.xml" Id="Rf5768d634826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1a63c0cc2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21bc0a2b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d5aeaf56f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bd4fa07e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f604bad69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fa9a71eb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e68ac0ee645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81db7dea3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A-TEAM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A-TEAM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3 100 815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 DUC MINH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 TRIET MINH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DAWA ARIANNE FAE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PHAN DUC QUY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323A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930 158 984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A-TEAM ENTREPRENØR AS</a:t>
            </a:r>
          </a:p>
        </p:txBody>
      </p:sp>
    </p:spTree>
  </p:cSld>
  <p:clrMapOvr>
    <a:masterClrMapping xmlns:a="http://schemas.openxmlformats.org/drawingml/2006/main"/>
  </p:clrMapOvr>
</p:sld>
</file>