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cdc4c073bd49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45daf220ee4bf2"/>
  </p:sldMasterIdLst>
  <p:sldIdLst>
    <p:sldId xmlns:r="http://schemas.openxmlformats.org/officeDocument/2006/relationships" id="256" r:id="Rbbb52e519a2c455a"/>
    <p:sldId xmlns:r="http://schemas.openxmlformats.org/officeDocument/2006/relationships" id="257" r:id="Rae94896d77f6443a"/>
    <p:sldId xmlns:r="http://schemas.openxmlformats.org/officeDocument/2006/relationships" id="258" r:id="R1ef53b96b4f24c5c"/>
    <p:sldId xmlns:r="http://schemas.openxmlformats.org/officeDocument/2006/relationships" id="259" r:id="R9834f7c9060840de"/>
    <p:sldId xmlns:r="http://schemas.openxmlformats.org/officeDocument/2006/relationships" id="260" r:id="R48876e7a76e8430e"/>
    <p:sldId xmlns:r="http://schemas.openxmlformats.org/officeDocument/2006/relationships" id="261" r:id="Rabf74a6694ec4d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45daf220ee4bf2" /><Relationship Type="http://schemas.openxmlformats.org/officeDocument/2006/relationships/slide" Target="/ppt/slides/slide1.xml" Id="Rbbb52e519a2c455a" /><Relationship Type="http://schemas.openxmlformats.org/officeDocument/2006/relationships/slide" Target="/ppt/slides/slide2.xml" Id="Rae94896d77f6443a" /><Relationship Type="http://schemas.openxmlformats.org/officeDocument/2006/relationships/slide" Target="/ppt/slides/slide3.xml" Id="R1ef53b96b4f24c5c" /><Relationship Type="http://schemas.openxmlformats.org/officeDocument/2006/relationships/slide" Target="/ppt/slides/slide4.xml" Id="R9834f7c9060840de" /><Relationship Type="http://schemas.openxmlformats.org/officeDocument/2006/relationships/slide" Target="/ppt/slides/slide5.xml" Id="R48876e7a76e8430e" /><Relationship Type="http://schemas.openxmlformats.org/officeDocument/2006/relationships/slide" Target="/ppt/slides/slide6.xml" Id="Rabf74a6694ec4d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ae72795ec446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e8324edf44f7a" /><Relationship Type="http://schemas.openxmlformats.org/officeDocument/2006/relationships/theme" Target="/ppt/slideMasters/theme/theme1.xml" Id="R8c437ebb0da540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8e8324edf44f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bfdccc4ee41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ed1482cdc4b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ccfd8ad9d4e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dfb52823546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1500443ca4c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a2b11590147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 BERG SWENSSON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BERG SWENSSON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BERG SWENSSON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BERG SWENSSON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BERG SWENSSON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BERG SWENSSON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−38 414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−69 285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602 932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BERG SWENSSON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Bertrand Narvesens vei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930 160 008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BERG SWENSSON AS</a:t>
            </a:r>
          </a:p>
        </p:txBody>
      </p:sp>
    </p:spTree>
  </p:cSld>
  <p:clrMapOvr>
    <a:masterClrMapping xmlns:a="http://schemas.openxmlformats.org/drawingml/2006/main"/>
  </p:clrMapOvr>
</p:sld>
</file>