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738d3ffb8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0524320cb42c8"/>
  </p:sldMasterIdLst>
  <p:sldIdLst>
    <p:sldId xmlns:r="http://schemas.openxmlformats.org/officeDocument/2006/relationships" id="256" r:id="R66ec798d05b44f8e"/>
    <p:sldId xmlns:r="http://schemas.openxmlformats.org/officeDocument/2006/relationships" id="257" r:id="R89043e3c070847a8"/>
    <p:sldId xmlns:r="http://schemas.openxmlformats.org/officeDocument/2006/relationships" id="258" r:id="Rb9a892f487f34ebb"/>
    <p:sldId xmlns:r="http://schemas.openxmlformats.org/officeDocument/2006/relationships" id="259" r:id="R25354438ea9d4306"/>
    <p:sldId xmlns:r="http://schemas.openxmlformats.org/officeDocument/2006/relationships" id="260" r:id="Rfec4d07694ae4910"/>
    <p:sldId xmlns:r="http://schemas.openxmlformats.org/officeDocument/2006/relationships" id="261" r:id="Rf629388ced514689"/>
    <p:sldId xmlns:r="http://schemas.openxmlformats.org/officeDocument/2006/relationships" id="262" r:id="Re49f1af5f12c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524320cb42c8" /><Relationship Type="http://schemas.openxmlformats.org/officeDocument/2006/relationships/slide" Target="/ppt/slides/slide1.xml" Id="R66ec798d05b44f8e" /><Relationship Type="http://schemas.openxmlformats.org/officeDocument/2006/relationships/slide" Target="/ppt/slides/slide2.xml" Id="R89043e3c070847a8" /><Relationship Type="http://schemas.openxmlformats.org/officeDocument/2006/relationships/slide" Target="/ppt/slides/slide3.xml" Id="Rb9a892f487f34ebb" /><Relationship Type="http://schemas.openxmlformats.org/officeDocument/2006/relationships/slide" Target="/ppt/slides/slide4.xml" Id="R25354438ea9d4306" /><Relationship Type="http://schemas.openxmlformats.org/officeDocument/2006/relationships/slide" Target="/ppt/slides/slide5.xml" Id="Rfec4d07694ae4910" /><Relationship Type="http://schemas.openxmlformats.org/officeDocument/2006/relationships/slide" Target="/ppt/slides/slide6.xml" Id="Rf629388ced514689" /><Relationship Type="http://schemas.openxmlformats.org/officeDocument/2006/relationships/slide" Target="/ppt/slides/slide7.xml" Id="Re49f1af5f12c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d1173c01942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137cdb134bae" /><Relationship Type="http://schemas.openxmlformats.org/officeDocument/2006/relationships/theme" Target="/ppt/slideMasters/theme/theme1.xml" Id="R4a7260d29e84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6137cdb13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f6a6f14e6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cbe66dc5a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404aa2389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17233b9c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06058e47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4b8e4f9b6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711154339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884 772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918 021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RØED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Røed, Frederik Glads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930 160 016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NONS HOLDING AS</a:t>
            </a:r>
          </a:p>
        </p:txBody>
      </p:sp>
    </p:spTree>
  </p:cSld>
  <p:clrMapOvr>
    <a:masterClrMapping xmlns:a="http://schemas.openxmlformats.org/drawingml/2006/main"/>
  </p:clrMapOvr>
</p:sld>
</file>