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3cad78658541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09b8113ce44826"/>
  </p:sldMasterIdLst>
  <p:sldIdLst>
    <p:sldId xmlns:r="http://schemas.openxmlformats.org/officeDocument/2006/relationships" id="256" r:id="R28fe4fcfabff4b62"/>
    <p:sldId xmlns:r="http://schemas.openxmlformats.org/officeDocument/2006/relationships" id="257" r:id="Rf747f1e26da84e69"/>
    <p:sldId xmlns:r="http://schemas.openxmlformats.org/officeDocument/2006/relationships" id="258" r:id="R28838661165d442f"/>
    <p:sldId xmlns:r="http://schemas.openxmlformats.org/officeDocument/2006/relationships" id="259" r:id="Rad261023bac940d8"/>
    <p:sldId xmlns:r="http://schemas.openxmlformats.org/officeDocument/2006/relationships" id="260" r:id="R765786dad3d84893"/>
    <p:sldId xmlns:r="http://schemas.openxmlformats.org/officeDocument/2006/relationships" id="261" r:id="Rfb2c5d91765440e2"/>
    <p:sldId xmlns:r="http://schemas.openxmlformats.org/officeDocument/2006/relationships" id="262" r:id="R9c680fda359a4c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9b8113ce44826" /><Relationship Type="http://schemas.openxmlformats.org/officeDocument/2006/relationships/slide" Target="/ppt/slides/slide1.xml" Id="R28fe4fcfabff4b62" /><Relationship Type="http://schemas.openxmlformats.org/officeDocument/2006/relationships/slide" Target="/ppt/slides/slide2.xml" Id="Rf747f1e26da84e69" /><Relationship Type="http://schemas.openxmlformats.org/officeDocument/2006/relationships/slide" Target="/ppt/slides/slide3.xml" Id="R28838661165d442f" /><Relationship Type="http://schemas.openxmlformats.org/officeDocument/2006/relationships/slide" Target="/ppt/slides/slide4.xml" Id="Rad261023bac940d8" /><Relationship Type="http://schemas.openxmlformats.org/officeDocument/2006/relationships/slide" Target="/ppt/slides/slide5.xml" Id="R765786dad3d84893" /><Relationship Type="http://schemas.openxmlformats.org/officeDocument/2006/relationships/slide" Target="/ppt/slides/slide6.xml" Id="Rfb2c5d91765440e2" /><Relationship Type="http://schemas.openxmlformats.org/officeDocument/2006/relationships/slide" Target="/ppt/slides/slide7.xml" Id="R9c680fda359a4c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add30444f4d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e7bdd036f494e" /><Relationship Type="http://schemas.openxmlformats.org/officeDocument/2006/relationships/theme" Target="/ppt/slideMasters/theme/theme1.xml" Id="Rdeaba978c081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e7bdd036f49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9afb674b347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2896ad30f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15048246c48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42d8f19d4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04470e31b4e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7ebb051b542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2ab58514c44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STARMON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STARMON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STARMON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STARMON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STARMON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STARMON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2 215 561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STARMON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KARINA HALSTENSEN BIRKELUND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STARMON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Nystuveien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930 160 628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STARMON AS</a:t>
            </a:r>
          </a:p>
        </p:txBody>
      </p:sp>
    </p:spTree>
  </p:cSld>
  <p:clrMapOvr>
    <a:masterClrMapping xmlns:a="http://schemas.openxmlformats.org/drawingml/2006/main"/>
  </p:clrMapOvr>
</p:sld>
</file>