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5a51fb24ce41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301278aa814e99"/>
  </p:sldMasterIdLst>
  <p:sldIdLst>
    <p:sldId xmlns:r="http://schemas.openxmlformats.org/officeDocument/2006/relationships" id="256" r:id="R91001061728b4de4"/>
    <p:sldId xmlns:r="http://schemas.openxmlformats.org/officeDocument/2006/relationships" id="257" r:id="R7df1e340bf9d4d59"/>
    <p:sldId xmlns:r="http://schemas.openxmlformats.org/officeDocument/2006/relationships" id="258" r:id="R4d13a1ff75b24fb5"/>
    <p:sldId xmlns:r="http://schemas.openxmlformats.org/officeDocument/2006/relationships" id="259" r:id="Ra214a7093e6b4bad"/>
    <p:sldId xmlns:r="http://schemas.openxmlformats.org/officeDocument/2006/relationships" id="260" r:id="Reaeb3f14889f456d"/>
    <p:sldId xmlns:r="http://schemas.openxmlformats.org/officeDocument/2006/relationships" id="261" r:id="R1ef79c57572e44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301278aa814e99" /><Relationship Type="http://schemas.openxmlformats.org/officeDocument/2006/relationships/slide" Target="/ppt/slides/slide1.xml" Id="R91001061728b4de4" /><Relationship Type="http://schemas.openxmlformats.org/officeDocument/2006/relationships/slide" Target="/ppt/slides/slide2.xml" Id="R7df1e340bf9d4d59" /><Relationship Type="http://schemas.openxmlformats.org/officeDocument/2006/relationships/slide" Target="/ppt/slides/slide3.xml" Id="R4d13a1ff75b24fb5" /><Relationship Type="http://schemas.openxmlformats.org/officeDocument/2006/relationships/slide" Target="/ppt/slides/slide4.xml" Id="Ra214a7093e6b4bad" /><Relationship Type="http://schemas.openxmlformats.org/officeDocument/2006/relationships/slide" Target="/ppt/slides/slide5.xml" Id="Reaeb3f14889f456d" /><Relationship Type="http://schemas.openxmlformats.org/officeDocument/2006/relationships/slide" Target="/ppt/slides/slide6.xml" Id="R1ef79c57572e44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55041606f947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825e20e114aa7" /><Relationship Type="http://schemas.openxmlformats.org/officeDocument/2006/relationships/theme" Target="/ppt/slideMasters/theme/theme1.xml" Id="R830a3d94b9424b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4825e20e114a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d9013530247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8ef4d621141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59e9db6fa4a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fe2bf3dfa42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0b3fe237241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de4695abf46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FOYN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FOYN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FOYN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FOYN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FOYN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FOYN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FOYN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Bøkkerveien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930 160 989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FOYN INVEST AS</a:t>
            </a:r>
          </a:p>
        </p:txBody>
      </p:sp>
    </p:spTree>
  </p:cSld>
  <p:clrMapOvr>
    <a:masterClrMapping xmlns:a="http://schemas.openxmlformats.org/drawingml/2006/main"/>
  </p:clrMapOvr>
</p:sld>
</file>