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82e5ad5a1f4e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99b29a4ac347e7"/>
  </p:sldMasterIdLst>
  <p:sldIdLst>
    <p:sldId xmlns:r="http://schemas.openxmlformats.org/officeDocument/2006/relationships" id="256" r:id="R4168ee88500d4448"/>
    <p:sldId xmlns:r="http://schemas.openxmlformats.org/officeDocument/2006/relationships" id="257" r:id="R80f1968f572a4f34"/>
    <p:sldId xmlns:r="http://schemas.openxmlformats.org/officeDocument/2006/relationships" id="258" r:id="Rd138c7b78f184570"/>
    <p:sldId xmlns:r="http://schemas.openxmlformats.org/officeDocument/2006/relationships" id="259" r:id="R0a451806fab44e2a"/>
    <p:sldId xmlns:r="http://schemas.openxmlformats.org/officeDocument/2006/relationships" id="260" r:id="R9197ee1cdbff47a1"/>
    <p:sldId xmlns:r="http://schemas.openxmlformats.org/officeDocument/2006/relationships" id="261" r:id="R3f9f0ca56a9a4b6c"/>
    <p:sldId xmlns:r="http://schemas.openxmlformats.org/officeDocument/2006/relationships" id="262" r:id="Rb09f3b9ee06a4a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9b29a4ac347e7" /><Relationship Type="http://schemas.openxmlformats.org/officeDocument/2006/relationships/slide" Target="/ppt/slides/slide1.xml" Id="R4168ee88500d4448" /><Relationship Type="http://schemas.openxmlformats.org/officeDocument/2006/relationships/slide" Target="/ppt/slides/slide2.xml" Id="R80f1968f572a4f34" /><Relationship Type="http://schemas.openxmlformats.org/officeDocument/2006/relationships/slide" Target="/ppt/slides/slide3.xml" Id="Rd138c7b78f184570" /><Relationship Type="http://schemas.openxmlformats.org/officeDocument/2006/relationships/slide" Target="/ppt/slides/slide4.xml" Id="R0a451806fab44e2a" /><Relationship Type="http://schemas.openxmlformats.org/officeDocument/2006/relationships/slide" Target="/ppt/slides/slide5.xml" Id="R9197ee1cdbff47a1" /><Relationship Type="http://schemas.openxmlformats.org/officeDocument/2006/relationships/slide" Target="/ppt/slides/slide6.xml" Id="R3f9f0ca56a9a4b6c" /><Relationship Type="http://schemas.openxmlformats.org/officeDocument/2006/relationships/slide" Target="/ppt/slides/slide7.xml" Id="Rb09f3b9ee06a4a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287b040cfd4c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5a7d9033a4c95" /><Relationship Type="http://schemas.openxmlformats.org/officeDocument/2006/relationships/theme" Target="/ppt/slideMasters/theme/theme1.xml" Id="R775374d53afd4a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e5a7d9033a4c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72973f1b64c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79727b02a43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bc9cd429e49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68fba5ec341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dbc5341954b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46cee34c342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462d60cca45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KVITRAVN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KVITRAVN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KVITRAVN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KVITRAVN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KVITRAVN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KVITRAVN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580 047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917 087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1 134 145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KVITRAVN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JÆGER VINDEGG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KVITRAVN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Nipefjellet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5308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930 163 473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KVITRAVN AS</a:t>
            </a:r>
          </a:p>
        </p:txBody>
      </p:sp>
    </p:spTree>
  </p:cSld>
  <p:clrMapOvr>
    <a:masterClrMapping xmlns:a="http://schemas.openxmlformats.org/drawingml/2006/main"/>
  </p:clrMapOvr>
</p:sld>
</file>