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62b440224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bd8ab16aa437e"/>
  </p:sldMasterIdLst>
  <p:sldIdLst>
    <p:sldId xmlns:r="http://schemas.openxmlformats.org/officeDocument/2006/relationships" id="256" r:id="R59745f7fe8984b55"/>
    <p:sldId xmlns:r="http://schemas.openxmlformats.org/officeDocument/2006/relationships" id="257" r:id="R425668cba35f4b85"/>
    <p:sldId xmlns:r="http://schemas.openxmlformats.org/officeDocument/2006/relationships" id="258" r:id="Rf0ecda0ecd2c4f08"/>
    <p:sldId xmlns:r="http://schemas.openxmlformats.org/officeDocument/2006/relationships" id="259" r:id="Rfa0d21017fe348ea"/>
    <p:sldId xmlns:r="http://schemas.openxmlformats.org/officeDocument/2006/relationships" id="260" r:id="R48990b4958b142db"/>
    <p:sldId xmlns:r="http://schemas.openxmlformats.org/officeDocument/2006/relationships" id="261" r:id="Rbe98ea761b4b441f"/>
    <p:sldId xmlns:r="http://schemas.openxmlformats.org/officeDocument/2006/relationships" id="262" r:id="Red1ee68a51eb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bd8ab16aa437e" /><Relationship Type="http://schemas.openxmlformats.org/officeDocument/2006/relationships/slide" Target="/ppt/slides/slide1.xml" Id="R59745f7fe8984b55" /><Relationship Type="http://schemas.openxmlformats.org/officeDocument/2006/relationships/slide" Target="/ppt/slides/slide2.xml" Id="R425668cba35f4b85" /><Relationship Type="http://schemas.openxmlformats.org/officeDocument/2006/relationships/slide" Target="/ppt/slides/slide3.xml" Id="Rf0ecda0ecd2c4f08" /><Relationship Type="http://schemas.openxmlformats.org/officeDocument/2006/relationships/slide" Target="/ppt/slides/slide4.xml" Id="Rfa0d21017fe348ea" /><Relationship Type="http://schemas.openxmlformats.org/officeDocument/2006/relationships/slide" Target="/ppt/slides/slide5.xml" Id="R48990b4958b142db" /><Relationship Type="http://schemas.openxmlformats.org/officeDocument/2006/relationships/slide" Target="/ppt/slides/slide6.xml" Id="Rbe98ea761b4b441f" /><Relationship Type="http://schemas.openxmlformats.org/officeDocument/2006/relationships/slide" Target="/ppt/slides/slide7.xml" Id="Red1ee68a51eb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4c205e414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5b4e916d488a" /><Relationship Type="http://schemas.openxmlformats.org/officeDocument/2006/relationships/theme" Target="/ppt/slideMasters/theme/theme1.xml" Id="Ra8c3e979d6b2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e5b4e916d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d3e8e4fd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6dbba90bf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43591288e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f3869bbe7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34df0c208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bdef1438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3efeace4c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ASMARA BAR &amp; RESTAURANT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ASMARA BAR &amp; RESTAURANT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KAFEL ASTER YEMANE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ASMARA BAR &amp; RESTAURANT AS</a:t>
            </a:r>
          </a:p>
        </p:txBody>
      </p:sp>
    </p:spTree>
  </p:cSld>
  <p:clrMapOvr>
    <a:masterClrMapping xmlns:a="http://schemas.openxmlformats.org/drawingml/2006/main"/>
  </p:clrMapOvr>
</p:sld>
</file>