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c82a72bc2544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b93a8bd19b4811"/>
  </p:sldMasterIdLst>
  <p:sldIdLst>
    <p:sldId xmlns:r="http://schemas.openxmlformats.org/officeDocument/2006/relationships" id="256" r:id="R59e10631c4f245a3"/>
    <p:sldId xmlns:r="http://schemas.openxmlformats.org/officeDocument/2006/relationships" id="257" r:id="R7e36c53e3e434810"/>
    <p:sldId xmlns:r="http://schemas.openxmlformats.org/officeDocument/2006/relationships" id="258" r:id="R6bc0be90f6c741a1"/>
    <p:sldId xmlns:r="http://schemas.openxmlformats.org/officeDocument/2006/relationships" id="259" r:id="R2d71a9c353314356"/>
    <p:sldId xmlns:r="http://schemas.openxmlformats.org/officeDocument/2006/relationships" id="260" r:id="Rb9be9af7258e4644"/>
    <p:sldId xmlns:r="http://schemas.openxmlformats.org/officeDocument/2006/relationships" id="261" r:id="Rda8e62eb939b47ae"/>
    <p:sldId xmlns:r="http://schemas.openxmlformats.org/officeDocument/2006/relationships" id="262" r:id="R7dbe368daf7546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b93a8bd19b4811" /><Relationship Type="http://schemas.openxmlformats.org/officeDocument/2006/relationships/slide" Target="/ppt/slides/slide1.xml" Id="R59e10631c4f245a3" /><Relationship Type="http://schemas.openxmlformats.org/officeDocument/2006/relationships/slide" Target="/ppt/slides/slide2.xml" Id="R7e36c53e3e434810" /><Relationship Type="http://schemas.openxmlformats.org/officeDocument/2006/relationships/slide" Target="/ppt/slides/slide3.xml" Id="R6bc0be90f6c741a1" /><Relationship Type="http://schemas.openxmlformats.org/officeDocument/2006/relationships/slide" Target="/ppt/slides/slide4.xml" Id="R2d71a9c353314356" /><Relationship Type="http://schemas.openxmlformats.org/officeDocument/2006/relationships/slide" Target="/ppt/slides/slide5.xml" Id="Rb9be9af7258e4644" /><Relationship Type="http://schemas.openxmlformats.org/officeDocument/2006/relationships/slide" Target="/ppt/slides/slide6.xml" Id="Rda8e62eb939b47ae" /><Relationship Type="http://schemas.openxmlformats.org/officeDocument/2006/relationships/slide" Target="/ppt/slides/slide7.xml" Id="R7dbe368daf7546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fdd860002148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bdcc9cb434cc3" /><Relationship Type="http://schemas.openxmlformats.org/officeDocument/2006/relationships/theme" Target="/ppt/slideMasters/theme/theme1.xml" Id="R062762ca11c64c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6bdcc9cb434c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b5c23dbd949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ab0f549c84f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5aec7292c4c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ed501029645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e733f80ad42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70e5737af41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22c366bee42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CELADON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CELADON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CELADON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CELADON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CELADON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CELADON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470 787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471 558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CELADON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CELADON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Enoks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930 164 704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CELADON AS</a:t>
            </a:r>
          </a:p>
        </p:txBody>
      </p:sp>
    </p:spTree>
  </p:cSld>
  <p:clrMapOvr>
    <a:masterClrMapping xmlns:a="http://schemas.openxmlformats.org/drawingml/2006/main"/>
  </p:clrMapOvr>
</p:sld>
</file>