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2733d0767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8c0e8c67143cb"/>
  </p:sldMasterIdLst>
  <p:sldIdLst>
    <p:sldId xmlns:r="http://schemas.openxmlformats.org/officeDocument/2006/relationships" id="256" r:id="Rd7155386b0ea42e9"/>
    <p:sldId xmlns:r="http://schemas.openxmlformats.org/officeDocument/2006/relationships" id="257" r:id="Radd05c5800214c3e"/>
    <p:sldId xmlns:r="http://schemas.openxmlformats.org/officeDocument/2006/relationships" id="258" r:id="Rc55e11f874d449e4"/>
    <p:sldId xmlns:r="http://schemas.openxmlformats.org/officeDocument/2006/relationships" id="259" r:id="R82e11ea2f9a341c7"/>
    <p:sldId xmlns:r="http://schemas.openxmlformats.org/officeDocument/2006/relationships" id="260" r:id="Rdb592e3cbb1b4f60"/>
    <p:sldId xmlns:r="http://schemas.openxmlformats.org/officeDocument/2006/relationships" id="261" r:id="R51bdd74d817145f2"/>
    <p:sldId xmlns:r="http://schemas.openxmlformats.org/officeDocument/2006/relationships" id="262" r:id="Rdb492182a630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8c0e8c67143cb" /><Relationship Type="http://schemas.openxmlformats.org/officeDocument/2006/relationships/slide" Target="/ppt/slides/slide1.xml" Id="Rd7155386b0ea42e9" /><Relationship Type="http://schemas.openxmlformats.org/officeDocument/2006/relationships/slide" Target="/ppt/slides/slide2.xml" Id="Radd05c5800214c3e" /><Relationship Type="http://schemas.openxmlformats.org/officeDocument/2006/relationships/slide" Target="/ppt/slides/slide3.xml" Id="Rc55e11f874d449e4" /><Relationship Type="http://schemas.openxmlformats.org/officeDocument/2006/relationships/slide" Target="/ppt/slides/slide4.xml" Id="R82e11ea2f9a341c7" /><Relationship Type="http://schemas.openxmlformats.org/officeDocument/2006/relationships/slide" Target="/ppt/slides/slide5.xml" Id="Rdb592e3cbb1b4f60" /><Relationship Type="http://schemas.openxmlformats.org/officeDocument/2006/relationships/slide" Target="/ppt/slides/slide6.xml" Id="R51bdd74d817145f2" /><Relationship Type="http://schemas.openxmlformats.org/officeDocument/2006/relationships/slide" Target="/ppt/slides/slide7.xml" Id="Rdb492182a630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741df8df1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c231a81fb4030" /><Relationship Type="http://schemas.openxmlformats.org/officeDocument/2006/relationships/theme" Target="/ppt/slideMasters/theme/theme1.xml" Id="R3191686dcad2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c231a81fb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e5e4fad06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db6e9725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92e6ce9ec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12ebc1ff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87c13589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55268155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1d77fcb6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