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4c1685d71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75ca4db7a49f2"/>
  </p:sldMasterIdLst>
  <p:sldIdLst>
    <p:sldId xmlns:r="http://schemas.openxmlformats.org/officeDocument/2006/relationships" id="256" r:id="R82ce6002918d48ac"/>
    <p:sldId xmlns:r="http://schemas.openxmlformats.org/officeDocument/2006/relationships" id="257" r:id="R1b0c20d81eed4c1d"/>
    <p:sldId xmlns:r="http://schemas.openxmlformats.org/officeDocument/2006/relationships" id="258" r:id="R3e3ae1c56c264bf2"/>
    <p:sldId xmlns:r="http://schemas.openxmlformats.org/officeDocument/2006/relationships" id="259" r:id="Rb07b9aba5b1e46f7"/>
    <p:sldId xmlns:r="http://schemas.openxmlformats.org/officeDocument/2006/relationships" id="260" r:id="Rd691baf22461442d"/>
    <p:sldId xmlns:r="http://schemas.openxmlformats.org/officeDocument/2006/relationships" id="261" r:id="Rf7ccb3e415934686"/>
    <p:sldId xmlns:r="http://schemas.openxmlformats.org/officeDocument/2006/relationships" id="262" r:id="R2758c18610a9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75ca4db7a49f2" /><Relationship Type="http://schemas.openxmlformats.org/officeDocument/2006/relationships/slide" Target="/ppt/slides/slide1.xml" Id="R82ce6002918d48ac" /><Relationship Type="http://schemas.openxmlformats.org/officeDocument/2006/relationships/slide" Target="/ppt/slides/slide2.xml" Id="R1b0c20d81eed4c1d" /><Relationship Type="http://schemas.openxmlformats.org/officeDocument/2006/relationships/slide" Target="/ppt/slides/slide3.xml" Id="R3e3ae1c56c264bf2" /><Relationship Type="http://schemas.openxmlformats.org/officeDocument/2006/relationships/slide" Target="/ppt/slides/slide4.xml" Id="Rb07b9aba5b1e46f7" /><Relationship Type="http://schemas.openxmlformats.org/officeDocument/2006/relationships/slide" Target="/ppt/slides/slide5.xml" Id="Rd691baf22461442d" /><Relationship Type="http://schemas.openxmlformats.org/officeDocument/2006/relationships/slide" Target="/ppt/slides/slide6.xml" Id="Rf7ccb3e415934686" /><Relationship Type="http://schemas.openxmlformats.org/officeDocument/2006/relationships/slide" Target="/ppt/slides/slide7.xml" Id="R2758c18610a9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f165babb3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037228e84c53" /><Relationship Type="http://schemas.openxmlformats.org/officeDocument/2006/relationships/theme" Target="/ppt/slideMasters/theme/theme1.xml" Id="R69f3efdd9072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4037228e8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10b245b1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5bd2efb0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4c8c5f813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c87751d0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2c008e0f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d0ab5088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527961d6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3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CASPAR WILHELM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930 165 816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