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95142af954a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0b13f73384653"/>
  </p:sldMasterIdLst>
  <p:sldIdLst>
    <p:sldId xmlns:r="http://schemas.openxmlformats.org/officeDocument/2006/relationships" id="256" r:id="Rb6f045f6e6b343d2"/>
    <p:sldId xmlns:r="http://schemas.openxmlformats.org/officeDocument/2006/relationships" id="257" r:id="R2c8bf2020c7046c4"/>
    <p:sldId xmlns:r="http://schemas.openxmlformats.org/officeDocument/2006/relationships" id="258" r:id="R2a0b3b8d525145ef"/>
    <p:sldId xmlns:r="http://schemas.openxmlformats.org/officeDocument/2006/relationships" id="259" r:id="Rd2253a2c7d3e4d3f"/>
    <p:sldId xmlns:r="http://schemas.openxmlformats.org/officeDocument/2006/relationships" id="260" r:id="R3717b8ef2c4d446d"/>
    <p:sldId xmlns:r="http://schemas.openxmlformats.org/officeDocument/2006/relationships" id="261" r:id="Rbff48fd141b1448b"/>
    <p:sldId xmlns:r="http://schemas.openxmlformats.org/officeDocument/2006/relationships" id="262" r:id="Rd41c2f1e8924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0b13f73384653" /><Relationship Type="http://schemas.openxmlformats.org/officeDocument/2006/relationships/slide" Target="/ppt/slides/slide1.xml" Id="Rb6f045f6e6b343d2" /><Relationship Type="http://schemas.openxmlformats.org/officeDocument/2006/relationships/slide" Target="/ppt/slides/slide2.xml" Id="R2c8bf2020c7046c4" /><Relationship Type="http://schemas.openxmlformats.org/officeDocument/2006/relationships/slide" Target="/ppt/slides/slide3.xml" Id="R2a0b3b8d525145ef" /><Relationship Type="http://schemas.openxmlformats.org/officeDocument/2006/relationships/slide" Target="/ppt/slides/slide4.xml" Id="Rd2253a2c7d3e4d3f" /><Relationship Type="http://schemas.openxmlformats.org/officeDocument/2006/relationships/slide" Target="/ppt/slides/slide5.xml" Id="R3717b8ef2c4d446d" /><Relationship Type="http://schemas.openxmlformats.org/officeDocument/2006/relationships/slide" Target="/ppt/slides/slide6.xml" Id="Rbff48fd141b1448b" /><Relationship Type="http://schemas.openxmlformats.org/officeDocument/2006/relationships/slide" Target="/ppt/slides/slide7.xml" Id="Rd41c2f1e8924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ae1d64632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bc4fde4414cca" /><Relationship Type="http://schemas.openxmlformats.org/officeDocument/2006/relationships/theme" Target="/ppt/slideMasters/theme/theme1.xml" Id="R4639e87aea8d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bc4fde441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e4e9c576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5420bad29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0de053ff5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3e35d7f9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c7c94137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636314ac2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138102579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HANDEL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17 858 962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