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f03b05b2b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26c60451b49db"/>
  </p:sldMasterIdLst>
  <p:sldIdLst>
    <p:sldId xmlns:r="http://schemas.openxmlformats.org/officeDocument/2006/relationships" id="256" r:id="R6ace2e5bddb94dc8"/>
    <p:sldId xmlns:r="http://schemas.openxmlformats.org/officeDocument/2006/relationships" id="257" r:id="R42d812656e1546aa"/>
    <p:sldId xmlns:r="http://schemas.openxmlformats.org/officeDocument/2006/relationships" id="258" r:id="Re7a351559eeb4ff4"/>
    <p:sldId xmlns:r="http://schemas.openxmlformats.org/officeDocument/2006/relationships" id="259" r:id="Refbc236f29924262"/>
    <p:sldId xmlns:r="http://schemas.openxmlformats.org/officeDocument/2006/relationships" id="260" r:id="Rbf197fe1975d4364"/>
    <p:sldId xmlns:r="http://schemas.openxmlformats.org/officeDocument/2006/relationships" id="261" r:id="R0f1185c2f75d4072"/>
    <p:sldId xmlns:r="http://schemas.openxmlformats.org/officeDocument/2006/relationships" id="262" r:id="Rc53a00fc1b79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26c60451b49db" /><Relationship Type="http://schemas.openxmlformats.org/officeDocument/2006/relationships/slide" Target="/ppt/slides/slide1.xml" Id="R6ace2e5bddb94dc8" /><Relationship Type="http://schemas.openxmlformats.org/officeDocument/2006/relationships/slide" Target="/ppt/slides/slide2.xml" Id="R42d812656e1546aa" /><Relationship Type="http://schemas.openxmlformats.org/officeDocument/2006/relationships/slide" Target="/ppt/slides/slide3.xml" Id="Re7a351559eeb4ff4" /><Relationship Type="http://schemas.openxmlformats.org/officeDocument/2006/relationships/slide" Target="/ppt/slides/slide4.xml" Id="Refbc236f29924262" /><Relationship Type="http://schemas.openxmlformats.org/officeDocument/2006/relationships/slide" Target="/ppt/slides/slide5.xml" Id="Rbf197fe1975d4364" /><Relationship Type="http://schemas.openxmlformats.org/officeDocument/2006/relationships/slide" Target="/ppt/slides/slide6.xml" Id="R0f1185c2f75d4072" /><Relationship Type="http://schemas.openxmlformats.org/officeDocument/2006/relationships/slide" Target="/ppt/slides/slide7.xml" Id="Rc53a00fc1b79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ba1d84257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cecd27ef4060" /><Relationship Type="http://schemas.openxmlformats.org/officeDocument/2006/relationships/theme" Target="/ppt/slideMasters/theme/theme1.xml" Id="R96157f006c8e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ccecd27ef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eec20481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d59a9f3c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3fa1b8a6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138e63a5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0ecee99a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e5225eb69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c7dea668f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