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41bac322a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723a2426fa40ee"/>
  </p:sldMasterIdLst>
  <p:sldIdLst>
    <p:sldId xmlns:r="http://schemas.openxmlformats.org/officeDocument/2006/relationships" id="256" r:id="R2ea053fda0654034"/>
    <p:sldId xmlns:r="http://schemas.openxmlformats.org/officeDocument/2006/relationships" id="257" r:id="R8d32f172b75942b6"/>
    <p:sldId xmlns:r="http://schemas.openxmlformats.org/officeDocument/2006/relationships" id="258" r:id="Rddef873635244a75"/>
    <p:sldId xmlns:r="http://schemas.openxmlformats.org/officeDocument/2006/relationships" id="259" r:id="R754498d8a85f4028"/>
    <p:sldId xmlns:r="http://schemas.openxmlformats.org/officeDocument/2006/relationships" id="260" r:id="Rbd2b6c19b6fb4f1f"/>
    <p:sldId xmlns:r="http://schemas.openxmlformats.org/officeDocument/2006/relationships" id="261" r:id="Rf96b7b6953df4c3f"/>
    <p:sldId xmlns:r="http://schemas.openxmlformats.org/officeDocument/2006/relationships" id="262" r:id="R8e15ce1b0f0c44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23a2426fa40ee" /><Relationship Type="http://schemas.openxmlformats.org/officeDocument/2006/relationships/slide" Target="/ppt/slides/slide1.xml" Id="R2ea053fda0654034" /><Relationship Type="http://schemas.openxmlformats.org/officeDocument/2006/relationships/slide" Target="/ppt/slides/slide2.xml" Id="R8d32f172b75942b6" /><Relationship Type="http://schemas.openxmlformats.org/officeDocument/2006/relationships/slide" Target="/ppt/slides/slide3.xml" Id="Rddef873635244a75" /><Relationship Type="http://schemas.openxmlformats.org/officeDocument/2006/relationships/slide" Target="/ppt/slides/slide4.xml" Id="R754498d8a85f4028" /><Relationship Type="http://schemas.openxmlformats.org/officeDocument/2006/relationships/slide" Target="/ppt/slides/slide5.xml" Id="Rbd2b6c19b6fb4f1f" /><Relationship Type="http://schemas.openxmlformats.org/officeDocument/2006/relationships/slide" Target="/ppt/slides/slide6.xml" Id="Rf96b7b6953df4c3f" /><Relationship Type="http://schemas.openxmlformats.org/officeDocument/2006/relationships/slide" Target="/ppt/slides/slide7.xml" Id="R8e15ce1b0f0c44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4485c5d87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ef9ddbe545d4" /><Relationship Type="http://schemas.openxmlformats.org/officeDocument/2006/relationships/theme" Target="/ppt/slideMasters/theme/theme1.xml" Id="R025976e966c84f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6ef9ddbe545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5e1a8a7754c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11d27de348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c73cda060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1b1112514c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dd8e2e3524c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7fcbcee3e40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7bf60a55d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KEJOH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131 335 017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131 360 058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KEJOH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KEJOH FINANS AS</a:t>
            </a:r>
          </a:p>
        </p:txBody>
      </p:sp>
    </p:spTree>
  </p:cSld>
  <p:clrMapOvr>
    <a:masterClrMapping xmlns:a="http://schemas.openxmlformats.org/drawingml/2006/main"/>
  </p:clrMapOvr>
</p:sld>
</file>