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fd8f074cd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b631fc24d4d53"/>
  </p:sldMasterIdLst>
  <p:sldIdLst>
    <p:sldId xmlns:r="http://schemas.openxmlformats.org/officeDocument/2006/relationships" id="256" r:id="Rcdac0024713e403a"/>
    <p:sldId xmlns:r="http://schemas.openxmlformats.org/officeDocument/2006/relationships" id="257" r:id="Rc6ae4309947a4a10"/>
    <p:sldId xmlns:r="http://schemas.openxmlformats.org/officeDocument/2006/relationships" id="258" r:id="R57322d5f77fd4795"/>
    <p:sldId xmlns:r="http://schemas.openxmlformats.org/officeDocument/2006/relationships" id="259" r:id="Rfbe07112188149d5"/>
    <p:sldId xmlns:r="http://schemas.openxmlformats.org/officeDocument/2006/relationships" id="260" r:id="R6f313adc6dda4e09"/>
    <p:sldId xmlns:r="http://schemas.openxmlformats.org/officeDocument/2006/relationships" id="261" r:id="Rf939afb39cda45b8"/>
    <p:sldId xmlns:r="http://schemas.openxmlformats.org/officeDocument/2006/relationships" id="262" r:id="R72836181a99f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b631fc24d4d53" /><Relationship Type="http://schemas.openxmlformats.org/officeDocument/2006/relationships/slide" Target="/ppt/slides/slide1.xml" Id="Rcdac0024713e403a" /><Relationship Type="http://schemas.openxmlformats.org/officeDocument/2006/relationships/slide" Target="/ppt/slides/slide2.xml" Id="Rc6ae4309947a4a10" /><Relationship Type="http://schemas.openxmlformats.org/officeDocument/2006/relationships/slide" Target="/ppt/slides/slide3.xml" Id="R57322d5f77fd4795" /><Relationship Type="http://schemas.openxmlformats.org/officeDocument/2006/relationships/slide" Target="/ppt/slides/slide4.xml" Id="Rfbe07112188149d5" /><Relationship Type="http://schemas.openxmlformats.org/officeDocument/2006/relationships/slide" Target="/ppt/slides/slide5.xml" Id="R6f313adc6dda4e09" /><Relationship Type="http://schemas.openxmlformats.org/officeDocument/2006/relationships/slide" Target="/ppt/slides/slide6.xml" Id="Rf939afb39cda45b8" /><Relationship Type="http://schemas.openxmlformats.org/officeDocument/2006/relationships/slide" Target="/ppt/slides/slide7.xml" Id="R72836181a99f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ab95b185c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aa1cef83b442b" /><Relationship Type="http://schemas.openxmlformats.org/officeDocument/2006/relationships/theme" Target="/ppt/slideMasters/theme/theme1.xml" Id="R82cb688fa421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aa1cef83b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135c3a43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2b97b9cb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09a9c462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3f12a904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ca61ee78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1fd1b609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f720bd85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