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45594a92e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0f3a4ceb648bd"/>
  </p:sldMasterIdLst>
  <p:sldIdLst>
    <p:sldId xmlns:r="http://schemas.openxmlformats.org/officeDocument/2006/relationships" id="256" r:id="Rb0f84daf9c104375"/>
    <p:sldId xmlns:r="http://schemas.openxmlformats.org/officeDocument/2006/relationships" id="257" r:id="R3dfd8251ad9b4fa6"/>
    <p:sldId xmlns:r="http://schemas.openxmlformats.org/officeDocument/2006/relationships" id="258" r:id="R7be74b17b2b748ca"/>
    <p:sldId xmlns:r="http://schemas.openxmlformats.org/officeDocument/2006/relationships" id="259" r:id="R943622d2fa6149d7"/>
    <p:sldId xmlns:r="http://schemas.openxmlformats.org/officeDocument/2006/relationships" id="260" r:id="Ra4273625f9ec46cf"/>
    <p:sldId xmlns:r="http://schemas.openxmlformats.org/officeDocument/2006/relationships" id="261" r:id="Rb2d3b08de2344e99"/>
    <p:sldId xmlns:r="http://schemas.openxmlformats.org/officeDocument/2006/relationships" id="262" r:id="Rbe4ad19cef07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0f3a4ceb648bd" /><Relationship Type="http://schemas.openxmlformats.org/officeDocument/2006/relationships/slide" Target="/ppt/slides/slide1.xml" Id="Rb0f84daf9c104375" /><Relationship Type="http://schemas.openxmlformats.org/officeDocument/2006/relationships/slide" Target="/ppt/slides/slide2.xml" Id="R3dfd8251ad9b4fa6" /><Relationship Type="http://schemas.openxmlformats.org/officeDocument/2006/relationships/slide" Target="/ppt/slides/slide3.xml" Id="R7be74b17b2b748ca" /><Relationship Type="http://schemas.openxmlformats.org/officeDocument/2006/relationships/slide" Target="/ppt/slides/slide4.xml" Id="R943622d2fa6149d7" /><Relationship Type="http://schemas.openxmlformats.org/officeDocument/2006/relationships/slide" Target="/ppt/slides/slide5.xml" Id="Ra4273625f9ec46cf" /><Relationship Type="http://schemas.openxmlformats.org/officeDocument/2006/relationships/slide" Target="/ppt/slides/slide6.xml" Id="Rb2d3b08de2344e99" /><Relationship Type="http://schemas.openxmlformats.org/officeDocument/2006/relationships/slide" Target="/ppt/slides/slide7.xml" Id="Rbe4ad19cef07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5d724ce144c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9705c0ade43f7" /><Relationship Type="http://schemas.openxmlformats.org/officeDocument/2006/relationships/theme" Target="/ppt/slideMasters/theme/theme1.xml" Id="R13b849d315bd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9705c0ade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7874b10eb46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8789ff1ac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eec4714e4e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ecb4708b9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614f0e67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0f1703875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5a14b43f2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 SOLUTION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5 719 574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334 333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1 602 741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NIJOLE KUNDROTIENE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930 170 054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SOLUTION AS</a:t>
            </a:r>
          </a:p>
        </p:txBody>
      </p:sp>
    </p:spTree>
  </p:cSld>
  <p:clrMapOvr>
    <a:masterClrMapping xmlns:a="http://schemas.openxmlformats.org/drawingml/2006/main"/>
  </p:clrMapOvr>
</p:sld>
</file>