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61ff8ee4f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b948f39da4634"/>
  </p:sldMasterIdLst>
  <p:sldIdLst>
    <p:sldId xmlns:r="http://schemas.openxmlformats.org/officeDocument/2006/relationships" id="256" r:id="R2d2681fa28ed4c68"/>
    <p:sldId xmlns:r="http://schemas.openxmlformats.org/officeDocument/2006/relationships" id="257" r:id="Rcbc0c9d6799342b5"/>
    <p:sldId xmlns:r="http://schemas.openxmlformats.org/officeDocument/2006/relationships" id="258" r:id="R0d844fb9f56f4afe"/>
    <p:sldId xmlns:r="http://schemas.openxmlformats.org/officeDocument/2006/relationships" id="259" r:id="R5df340969e2e4b22"/>
    <p:sldId xmlns:r="http://schemas.openxmlformats.org/officeDocument/2006/relationships" id="260" r:id="R9fd1cdc2f98e4826"/>
    <p:sldId xmlns:r="http://schemas.openxmlformats.org/officeDocument/2006/relationships" id="261" r:id="R0f2b729cfe6044f2"/>
    <p:sldId xmlns:r="http://schemas.openxmlformats.org/officeDocument/2006/relationships" id="262" r:id="R65ee10815c51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b948f39da4634" /><Relationship Type="http://schemas.openxmlformats.org/officeDocument/2006/relationships/slide" Target="/ppt/slides/slide1.xml" Id="R2d2681fa28ed4c68" /><Relationship Type="http://schemas.openxmlformats.org/officeDocument/2006/relationships/slide" Target="/ppt/slides/slide2.xml" Id="Rcbc0c9d6799342b5" /><Relationship Type="http://schemas.openxmlformats.org/officeDocument/2006/relationships/slide" Target="/ppt/slides/slide3.xml" Id="R0d844fb9f56f4afe" /><Relationship Type="http://schemas.openxmlformats.org/officeDocument/2006/relationships/slide" Target="/ppt/slides/slide4.xml" Id="R5df340969e2e4b22" /><Relationship Type="http://schemas.openxmlformats.org/officeDocument/2006/relationships/slide" Target="/ppt/slides/slide5.xml" Id="R9fd1cdc2f98e4826" /><Relationship Type="http://schemas.openxmlformats.org/officeDocument/2006/relationships/slide" Target="/ppt/slides/slide6.xml" Id="R0f2b729cfe6044f2" /><Relationship Type="http://schemas.openxmlformats.org/officeDocument/2006/relationships/slide" Target="/ppt/slides/slide7.xml" Id="R65ee10815c51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c585b4c77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f2c0ae324d10" /><Relationship Type="http://schemas.openxmlformats.org/officeDocument/2006/relationships/theme" Target="/ppt/slideMasters/theme/theme1.xml" Id="Rff0ec2d9e64b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ef2c0ae32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1fb78bd0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819c06669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e433e9bd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d154bf4fb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48132b03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fc31645de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2261568c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VISTA HORTEN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VISTA HORTEN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−1 616 050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−1 187 212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MILMIL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HORTEN AS</a:t>
            </a:r>
          </a:p>
        </p:txBody>
      </p:sp>
    </p:spTree>
  </p:cSld>
  <p:clrMapOvr>
    <a:masterClrMapping xmlns:a="http://schemas.openxmlformats.org/drawingml/2006/main"/>
  </p:clrMapOvr>
</p:sld>
</file>