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dfc283d6ae45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b8ddb0fd964e63"/>
  </p:sldMasterIdLst>
  <p:sldIdLst>
    <p:sldId xmlns:r="http://schemas.openxmlformats.org/officeDocument/2006/relationships" id="256" r:id="R38ba2c7d15a947a0"/>
    <p:sldId xmlns:r="http://schemas.openxmlformats.org/officeDocument/2006/relationships" id="257" r:id="Ra7373e4ff7f94205"/>
    <p:sldId xmlns:r="http://schemas.openxmlformats.org/officeDocument/2006/relationships" id="258" r:id="R361cab32f4514acf"/>
    <p:sldId xmlns:r="http://schemas.openxmlformats.org/officeDocument/2006/relationships" id="259" r:id="Re20e6fb3ed8a4d46"/>
    <p:sldId xmlns:r="http://schemas.openxmlformats.org/officeDocument/2006/relationships" id="260" r:id="R755a0f825754442f"/>
    <p:sldId xmlns:r="http://schemas.openxmlformats.org/officeDocument/2006/relationships" id="261" r:id="R89191596e51d42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8ddb0fd964e63" /><Relationship Type="http://schemas.openxmlformats.org/officeDocument/2006/relationships/slide" Target="/ppt/slides/slide1.xml" Id="R38ba2c7d15a947a0" /><Relationship Type="http://schemas.openxmlformats.org/officeDocument/2006/relationships/slide" Target="/ppt/slides/slide2.xml" Id="Ra7373e4ff7f94205" /><Relationship Type="http://schemas.openxmlformats.org/officeDocument/2006/relationships/slide" Target="/ppt/slides/slide3.xml" Id="R361cab32f4514acf" /><Relationship Type="http://schemas.openxmlformats.org/officeDocument/2006/relationships/slide" Target="/ppt/slides/slide4.xml" Id="Re20e6fb3ed8a4d46" /><Relationship Type="http://schemas.openxmlformats.org/officeDocument/2006/relationships/slide" Target="/ppt/slides/slide5.xml" Id="R755a0f825754442f" /><Relationship Type="http://schemas.openxmlformats.org/officeDocument/2006/relationships/slide" Target="/ppt/slides/slide6.xml" Id="R89191596e51d42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ec37b5fb8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dd88a12614bf7" /><Relationship Type="http://schemas.openxmlformats.org/officeDocument/2006/relationships/theme" Target="/ppt/slideMasters/theme/theme1.xml" Id="Rb1ff27836244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6dd88a1261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d7a2b70aa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34861a16b4c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afcb542a64a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a758fa081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1349ecb8142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a38f4b20d4d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 OG OLAV HJORTESETS ALMINNELIGE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OG OLAV HJORTESETS ALMINNELIGE STIFTELSE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127 302 527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127 340 363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Arnfinn Brechan, Håkon Magnussons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930 179 485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