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65da6b3af241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90cf68b07e49c2"/>
  </p:sldMasterIdLst>
  <p:sldIdLst>
    <p:sldId xmlns:r="http://schemas.openxmlformats.org/officeDocument/2006/relationships" id="256" r:id="R5f294d879df04f34"/>
    <p:sldId xmlns:r="http://schemas.openxmlformats.org/officeDocument/2006/relationships" id="257" r:id="Rfbc6fb4776e64c4f"/>
    <p:sldId xmlns:r="http://schemas.openxmlformats.org/officeDocument/2006/relationships" id="258" r:id="R11d4b5bba8834626"/>
    <p:sldId xmlns:r="http://schemas.openxmlformats.org/officeDocument/2006/relationships" id="259" r:id="R45330eb3c39b46ea"/>
    <p:sldId xmlns:r="http://schemas.openxmlformats.org/officeDocument/2006/relationships" id="260" r:id="R787cc9f8c8a74ea2"/>
    <p:sldId xmlns:r="http://schemas.openxmlformats.org/officeDocument/2006/relationships" id="261" r:id="R54b38d05690040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90cf68b07e49c2" /><Relationship Type="http://schemas.openxmlformats.org/officeDocument/2006/relationships/slide" Target="/ppt/slides/slide1.xml" Id="R5f294d879df04f34" /><Relationship Type="http://schemas.openxmlformats.org/officeDocument/2006/relationships/slide" Target="/ppt/slides/slide2.xml" Id="Rfbc6fb4776e64c4f" /><Relationship Type="http://schemas.openxmlformats.org/officeDocument/2006/relationships/slide" Target="/ppt/slides/slide3.xml" Id="R11d4b5bba8834626" /><Relationship Type="http://schemas.openxmlformats.org/officeDocument/2006/relationships/slide" Target="/ppt/slides/slide4.xml" Id="R45330eb3c39b46ea" /><Relationship Type="http://schemas.openxmlformats.org/officeDocument/2006/relationships/slide" Target="/ppt/slides/slide5.xml" Id="R787cc9f8c8a74ea2" /><Relationship Type="http://schemas.openxmlformats.org/officeDocument/2006/relationships/slide" Target="/ppt/slides/slide6.xml" Id="R54b38d05690040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47ce106b446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17cfbb80e46ca" /><Relationship Type="http://schemas.openxmlformats.org/officeDocument/2006/relationships/theme" Target="/ppt/slideMasters/theme/theme1.xml" Id="R203e4753aa404c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617cfbb80e46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767ac58e744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aa65ca6c64c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de6786d794b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ed7e167cf4a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475c453e6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c135f1b3b48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ASKER BYGG OG BAD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BYGG OG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BYGG OG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BYGG OG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BYGG OG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BYGG OG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3472 Bødalen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930 180 920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BYGG OG BAD AS</a:t>
            </a:r>
          </a:p>
        </p:txBody>
      </p:sp>
    </p:spTree>
  </p:cSld>
  <p:clrMapOvr>
    <a:masterClrMapping xmlns:a="http://schemas.openxmlformats.org/drawingml/2006/main"/>
  </p:clrMapOvr>
</p:sld>
</file>