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120b70f04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85fb6edaa4913"/>
  </p:sldMasterIdLst>
  <p:sldIdLst>
    <p:sldId xmlns:r="http://schemas.openxmlformats.org/officeDocument/2006/relationships" id="256" r:id="R35c09c4371c24247"/>
    <p:sldId xmlns:r="http://schemas.openxmlformats.org/officeDocument/2006/relationships" id="257" r:id="R94ebfcd091f04261"/>
    <p:sldId xmlns:r="http://schemas.openxmlformats.org/officeDocument/2006/relationships" id="258" r:id="R9781215cc74a414c"/>
    <p:sldId xmlns:r="http://schemas.openxmlformats.org/officeDocument/2006/relationships" id="259" r:id="R79e7f78c8f194bf3"/>
    <p:sldId xmlns:r="http://schemas.openxmlformats.org/officeDocument/2006/relationships" id="260" r:id="R7f39d432f6294380"/>
    <p:sldId xmlns:r="http://schemas.openxmlformats.org/officeDocument/2006/relationships" id="261" r:id="R7134e801f66f498a"/>
    <p:sldId xmlns:r="http://schemas.openxmlformats.org/officeDocument/2006/relationships" id="262" r:id="Rce57f360e65d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85fb6edaa4913" /><Relationship Type="http://schemas.openxmlformats.org/officeDocument/2006/relationships/slide" Target="/ppt/slides/slide1.xml" Id="R35c09c4371c24247" /><Relationship Type="http://schemas.openxmlformats.org/officeDocument/2006/relationships/slide" Target="/ppt/slides/slide2.xml" Id="R94ebfcd091f04261" /><Relationship Type="http://schemas.openxmlformats.org/officeDocument/2006/relationships/slide" Target="/ppt/slides/slide3.xml" Id="R9781215cc74a414c" /><Relationship Type="http://schemas.openxmlformats.org/officeDocument/2006/relationships/slide" Target="/ppt/slides/slide4.xml" Id="R79e7f78c8f194bf3" /><Relationship Type="http://schemas.openxmlformats.org/officeDocument/2006/relationships/slide" Target="/ppt/slides/slide5.xml" Id="R7f39d432f6294380" /><Relationship Type="http://schemas.openxmlformats.org/officeDocument/2006/relationships/slide" Target="/ppt/slides/slide6.xml" Id="R7134e801f66f498a" /><Relationship Type="http://schemas.openxmlformats.org/officeDocument/2006/relationships/slide" Target="/ppt/slides/slide7.xml" Id="Rce57f360e65d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2db7fcdd6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da898977545b1" /><Relationship Type="http://schemas.openxmlformats.org/officeDocument/2006/relationships/theme" Target="/ppt/slideMasters/theme/theme1.xml" Id="R832232499b21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da8989775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744968421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ed41a2bd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ce4531f2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0af8ae5b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c028a96e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4497b5f345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1c9bc08f243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TEDDY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TEDDY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22 879 160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22 396 253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24 441 285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HEYERDAHL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 HEYERDAHL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HEYERDAHL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