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da541b6de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42f1ed27f4c99"/>
  </p:sldMasterIdLst>
  <p:sldIdLst>
    <p:sldId xmlns:r="http://schemas.openxmlformats.org/officeDocument/2006/relationships" id="256" r:id="R80f71cdb77a442d0"/>
    <p:sldId xmlns:r="http://schemas.openxmlformats.org/officeDocument/2006/relationships" id="257" r:id="R070d909430b04716"/>
    <p:sldId xmlns:r="http://schemas.openxmlformats.org/officeDocument/2006/relationships" id="258" r:id="Re9628a323132468c"/>
    <p:sldId xmlns:r="http://schemas.openxmlformats.org/officeDocument/2006/relationships" id="259" r:id="R4202c65770d24211"/>
    <p:sldId xmlns:r="http://schemas.openxmlformats.org/officeDocument/2006/relationships" id="260" r:id="R454a0eb75d3b46d1"/>
    <p:sldId xmlns:r="http://schemas.openxmlformats.org/officeDocument/2006/relationships" id="261" r:id="R3bf2a8dfe1eb4bde"/>
    <p:sldId xmlns:r="http://schemas.openxmlformats.org/officeDocument/2006/relationships" id="262" r:id="R3f562ac3976b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42f1ed27f4c99" /><Relationship Type="http://schemas.openxmlformats.org/officeDocument/2006/relationships/slide" Target="/ppt/slides/slide1.xml" Id="R80f71cdb77a442d0" /><Relationship Type="http://schemas.openxmlformats.org/officeDocument/2006/relationships/slide" Target="/ppt/slides/slide2.xml" Id="R070d909430b04716" /><Relationship Type="http://schemas.openxmlformats.org/officeDocument/2006/relationships/slide" Target="/ppt/slides/slide3.xml" Id="Re9628a323132468c" /><Relationship Type="http://schemas.openxmlformats.org/officeDocument/2006/relationships/slide" Target="/ppt/slides/slide4.xml" Id="R4202c65770d24211" /><Relationship Type="http://schemas.openxmlformats.org/officeDocument/2006/relationships/slide" Target="/ppt/slides/slide5.xml" Id="R454a0eb75d3b46d1" /><Relationship Type="http://schemas.openxmlformats.org/officeDocument/2006/relationships/slide" Target="/ppt/slides/slide6.xml" Id="R3bf2a8dfe1eb4bde" /><Relationship Type="http://schemas.openxmlformats.org/officeDocument/2006/relationships/slide" Target="/ppt/slides/slide7.xml" Id="R3f562ac3976b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977e08d3e745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0464bfa44f37" /><Relationship Type="http://schemas.openxmlformats.org/officeDocument/2006/relationships/theme" Target="/ppt/slideMasters/theme/theme1.xml" Id="Rb11135e1815f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b0464bfa4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42de1a12843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4db828ab946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ff03a7ff9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5d90e7fb743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f0467399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5f109fc2f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c3b028de142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 &amp;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&amp; MASKIN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8 313 353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−892 443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−764 177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−728 113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5 290 898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KLW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HANSEN EIENDOMSINVEST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&amp;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Munkajordvegen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930 181 765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&amp; MASKIN AS</a:t>
            </a:r>
          </a:p>
        </p:txBody>
      </p:sp>
    </p:spTree>
  </p:cSld>
  <p:clrMapOvr>
    <a:masterClrMapping xmlns:a="http://schemas.openxmlformats.org/drawingml/2006/main"/>
  </p:clrMapOvr>
</p:sld>
</file>