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81e9fd135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7dfef633348db"/>
  </p:sldMasterIdLst>
  <p:sldIdLst>
    <p:sldId xmlns:r="http://schemas.openxmlformats.org/officeDocument/2006/relationships" id="256" r:id="R1418c13390524df0"/>
    <p:sldId xmlns:r="http://schemas.openxmlformats.org/officeDocument/2006/relationships" id="257" r:id="R881b7927534e4343"/>
    <p:sldId xmlns:r="http://schemas.openxmlformats.org/officeDocument/2006/relationships" id="258" r:id="R58498ab969594492"/>
    <p:sldId xmlns:r="http://schemas.openxmlformats.org/officeDocument/2006/relationships" id="259" r:id="Rab3d0fd7dec842ea"/>
    <p:sldId xmlns:r="http://schemas.openxmlformats.org/officeDocument/2006/relationships" id="260" r:id="R67e258615a6c4a7d"/>
    <p:sldId xmlns:r="http://schemas.openxmlformats.org/officeDocument/2006/relationships" id="261" r:id="R49e1d5dad6d24200"/>
    <p:sldId xmlns:r="http://schemas.openxmlformats.org/officeDocument/2006/relationships" id="262" r:id="R4406d3d24449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7dfef633348db" /><Relationship Type="http://schemas.openxmlformats.org/officeDocument/2006/relationships/slide" Target="/ppt/slides/slide1.xml" Id="R1418c13390524df0" /><Relationship Type="http://schemas.openxmlformats.org/officeDocument/2006/relationships/slide" Target="/ppt/slides/slide2.xml" Id="R881b7927534e4343" /><Relationship Type="http://schemas.openxmlformats.org/officeDocument/2006/relationships/slide" Target="/ppt/slides/slide3.xml" Id="R58498ab969594492" /><Relationship Type="http://schemas.openxmlformats.org/officeDocument/2006/relationships/slide" Target="/ppt/slides/slide4.xml" Id="Rab3d0fd7dec842ea" /><Relationship Type="http://schemas.openxmlformats.org/officeDocument/2006/relationships/slide" Target="/ppt/slides/slide5.xml" Id="R67e258615a6c4a7d" /><Relationship Type="http://schemas.openxmlformats.org/officeDocument/2006/relationships/slide" Target="/ppt/slides/slide6.xml" Id="R49e1d5dad6d24200" /><Relationship Type="http://schemas.openxmlformats.org/officeDocument/2006/relationships/slide" Target="/ppt/slides/slide7.xml" Id="R4406d3d24449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cd617bcef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c059dd604994" /><Relationship Type="http://schemas.openxmlformats.org/officeDocument/2006/relationships/theme" Target="/ppt/slideMasters/theme/theme1.xml" Id="Rc33a0e718c1b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1c059dd60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79dfed6d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3db2dcdc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cfb9fdba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ade3f465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bacab5ae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5a05a44e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6d7a64a8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136 002 221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