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23230e927b40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f8a2101c8e4098"/>
  </p:sldMasterIdLst>
  <p:sldIdLst>
    <p:sldId xmlns:r="http://schemas.openxmlformats.org/officeDocument/2006/relationships" id="256" r:id="R20cd3380d91e4a0d"/>
    <p:sldId xmlns:r="http://schemas.openxmlformats.org/officeDocument/2006/relationships" id="257" r:id="Rbf8e055cf0be4ebb"/>
    <p:sldId xmlns:r="http://schemas.openxmlformats.org/officeDocument/2006/relationships" id="258" r:id="R6731ec2b2d554d34"/>
    <p:sldId xmlns:r="http://schemas.openxmlformats.org/officeDocument/2006/relationships" id="259" r:id="R2338dd1a1fe24dbb"/>
    <p:sldId xmlns:r="http://schemas.openxmlformats.org/officeDocument/2006/relationships" id="260" r:id="Rcdc221c344bf4f25"/>
    <p:sldId xmlns:r="http://schemas.openxmlformats.org/officeDocument/2006/relationships" id="261" r:id="R85d0146ede3b478f"/>
    <p:sldId xmlns:r="http://schemas.openxmlformats.org/officeDocument/2006/relationships" id="262" r:id="R72075afeac2c4f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f8a2101c8e4098" /><Relationship Type="http://schemas.openxmlformats.org/officeDocument/2006/relationships/slide" Target="/ppt/slides/slide1.xml" Id="R20cd3380d91e4a0d" /><Relationship Type="http://schemas.openxmlformats.org/officeDocument/2006/relationships/slide" Target="/ppt/slides/slide2.xml" Id="Rbf8e055cf0be4ebb" /><Relationship Type="http://schemas.openxmlformats.org/officeDocument/2006/relationships/slide" Target="/ppt/slides/slide3.xml" Id="R6731ec2b2d554d34" /><Relationship Type="http://schemas.openxmlformats.org/officeDocument/2006/relationships/slide" Target="/ppt/slides/slide4.xml" Id="R2338dd1a1fe24dbb" /><Relationship Type="http://schemas.openxmlformats.org/officeDocument/2006/relationships/slide" Target="/ppt/slides/slide5.xml" Id="Rcdc221c344bf4f25" /><Relationship Type="http://schemas.openxmlformats.org/officeDocument/2006/relationships/slide" Target="/ppt/slides/slide6.xml" Id="R85d0146ede3b478f" /><Relationship Type="http://schemas.openxmlformats.org/officeDocument/2006/relationships/slide" Target="/ppt/slides/slide7.xml" Id="R72075afeac2c4f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06b29b3c046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6273b26594457" /><Relationship Type="http://schemas.openxmlformats.org/officeDocument/2006/relationships/theme" Target="/ppt/slideMasters/theme/theme1.xml" Id="R280040bc827f4b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46273b265944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056bb2c3347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a9a5c556449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d8b3941644b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8dd9f802146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8a08ae5fe4e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ca55f46f749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15971b9364b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ICONOMY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10 816 698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SERVICES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HOLDING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ES-HOLDING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930 182 796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