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8b659277f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6e9180e9b4fcd"/>
  </p:sldMasterIdLst>
  <p:sldIdLst>
    <p:sldId xmlns:r="http://schemas.openxmlformats.org/officeDocument/2006/relationships" id="256" r:id="R2a0f7efab18a4ee6"/>
    <p:sldId xmlns:r="http://schemas.openxmlformats.org/officeDocument/2006/relationships" id="257" r:id="R4e8b30cfc5b74ff7"/>
    <p:sldId xmlns:r="http://schemas.openxmlformats.org/officeDocument/2006/relationships" id="258" r:id="R1a0bf2b278a74172"/>
    <p:sldId xmlns:r="http://schemas.openxmlformats.org/officeDocument/2006/relationships" id="259" r:id="R402e24d029184810"/>
    <p:sldId xmlns:r="http://schemas.openxmlformats.org/officeDocument/2006/relationships" id="260" r:id="Rd8de50e57804418d"/>
    <p:sldId xmlns:r="http://schemas.openxmlformats.org/officeDocument/2006/relationships" id="261" r:id="R65dbd31bcf1c4a55"/>
    <p:sldId xmlns:r="http://schemas.openxmlformats.org/officeDocument/2006/relationships" id="262" r:id="Rc27b0a5c27d9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6e9180e9b4fcd" /><Relationship Type="http://schemas.openxmlformats.org/officeDocument/2006/relationships/slide" Target="/ppt/slides/slide1.xml" Id="R2a0f7efab18a4ee6" /><Relationship Type="http://schemas.openxmlformats.org/officeDocument/2006/relationships/slide" Target="/ppt/slides/slide2.xml" Id="R4e8b30cfc5b74ff7" /><Relationship Type="http://schemas.openxmlformats.org/officeDocument/2006/relationships/slide" Target="/ppt/slides/slide3.xml" Id="R1a0bf2b278a74172" /><Relationship Type="http://schemas.openxmlformats.org/officeDocument/2006/relationships/slide" Target="/ppt/slides/slide4.xml" Id="R402e24d029184810" /><Relationship Type="http://schemas.openxmlformats.org/officeDocument/2006/relationships/slide" Target="/ppt/slides/slide5.xml" Id="Rd8de50e57804418d" /><Relationship Type="http://schemas.openxmlformats.org/officeDocument/2006/relationships/slide" Target="/ppt/slides/slide6.xml" Id="R65dbd31bcf1c4a55" /><Relationship Type="http://schemas.openxmlformats.org/officeDocument/2006/relationships/slide" Target="/ppt/slides/slide7.xml" Id="Rc27b0a5c27d9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dac01307d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9c49f7fdd4fb6" /><Relationship Type="http://schemas.openxmlformats.org/officeDocument/2006/relationships/theme" Target="/ppt/slideMasters/theme/theme1.xml" Id="Rc616e16ac416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9c49f7fdd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a90da34a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63361eb11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97201dbe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1283fa6f3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c78b3c21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5d97b3cf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0deea912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NORDPLAN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NORDPLAN HOLDING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13 108 333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OMM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930 183 679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NORDPLAN HOLDING AS</a:t>
            </a:r>
          </a:p>
        </p:txBody>
      </p:sp>
    </p:spTree>
  </p:cSld>
  <p:clrMapOvr>
    <a:masterClrMapping xmlns:a="http://schemas.openxmlformats.org/drawingml/2006/main"/>
  </p:clrMapOvr>
</p:sld>
</file>