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a9cf732a7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a32b04f0d473b"/>
  </p:sldMasterIdLst>
  <p:sldIdLst>
    <p:sldId xmlns:r="http://schemas.openxmlformats.org/officeDocument/2006/relationships" id="256" r:id="R2f60c75dd7f748f1"/>
    <p:sldId xmlns:r="http://schemas.openxmlformats.org/officeDocument/2006/relationships" id="257" r:id="R0239fb2f71fb4c4d"/>
    <p:sldId xmlns:r="http://schemas.openxmlformats.org/officeDocument/2006/relationships" id="258" r:id="Rb379e2c7965e4e9a"/>
    <p:sldId xmlns:r="http://schemas.openxmlformats.org/officeDocument/2006/relationships" id="259" r:id="R661f92fc88be41e1"/>
    <p:sldId xmlns:r="http://schemas.openxmlformats.org/officeDocument/2006/relationships" id="260" r:id="Rf0968fe3457a4669"/>
    <p:sldId xmlns:r="http://schemas.openxmlformats.org/officeDocument/2006/relationships" id="261" r:id="Rce8ccae32cf544de"/>
    <p:sldId xmlns:r="http://schemas.openxmlformats.org/officeDocument/2006/relationships" id="262" r:id="R96a17ccf1dce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a32b04f0d473b" /><Relationship Type="http://schemas.openxmlformats.org/officeDocument/2006/relationships/slide" Target="/ppt/slides/slide1.xml" Id="R2f60c75dd7f748f1" /><Relationship Type="http://schemas.openxmlformats.org/officeDocument/2006/relationships/slide" Target="/ppt/slides/slide2.xml" Id="R0239fb2f71fb4c4d" /><Relationship Type="http://schemas.openxmlformats.org/officeDocument/2006/relationships/slide" Target="/ppt/slides/slide3.xml" Id="Rb379e2c7965e4e9a" /><Relationship Type="http://schemas.openxmlformats.org/officeDocument/2006/relationships/slide" Target="/ppt/slides/slide4.xml" Id="R661f92fc88be41e1" /><Relationship Type="http://schemas.openxmlformats.org/officeDocument/2006/relationships/slide" Target="/ppt/slides/slide5.xml" Id="Rf0968fe3457a4669" /><Relationship Type="http://schemas.openxmlformats.org/officeDocument/2006/relationships/slide" Target="/ppt/slides/slide6.xml" Id="Rce8ccae32cf544de" /><Relationship Type="http://schemas.openxmlformats.org/officeDocument/2006/relationships/slide" Target="/ppt/slides/slide7.xml" Id="R96a17ccf1dce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43b88e078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949bc1574067" /><Relationship Type="http://schemas.openxmlformats.org/officeDocument/2006/relationships/theme" Target="/ppt/slideMasters/theme/theme1.xml" Id="R70cccef9e2d2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f949bc157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a1b17cc2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15f2433ed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1fc59b53e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f1cee66d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4db247150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713ab7a1847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ef7049118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21 802 389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10 248 525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JAN-ØIVIND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95 95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ruud@evgruppen.no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930 185 116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 GRUPPEN AS</a:t>
            </a:r>
          </a:p>
        </p:txBody>
      </p:sp>
    </p:spTree>
  </p:cSld>
  <p:clrMapOvr>
    <a:masterClrMapping xmlns:a="http://schemas.openxmlformats.org/drawingml/2006/main"/>
  </p:clrMapOvr>
</p:sld>
</file>