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836bf8cab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d914806b14f97"/>
  </p:sldMasterIdLst>
  <p:sldIdLst>
    <p:sldId xmlns:r="http://schemas.openxmlformats.org/officeDocument/2006/relationships" id="256" r:id="R6bf81c6ee2494802"/>
    <p:sldId xmlns:r="http://schemas.openxmlformats.org/officeDocument/2006/relationships" id="257" r:id="R138ad558b0934b45"/>
    <p:sldId xmlns:r="http://schemas.openxmlformats.org/officeDocument/2006/relationships" id="258" r:id="Re7c9273d26014dfe"/>
    <p:sldId xmlns:r="http://schemas.openxmlformats.org/officeDocument/2006/relationships" id="259" r:id="R23bbdc951f7e45c7"/>
    <p:sldId xmlns:r="http://schemas.openxmlformats.org/officeDocument/2006/relationships" id="260" r:id="R32ab90e7700e4b58"/>
    <p:sldId xmlns:r="http://schemas.openxmlformats.org/officeDocument/2006/relationships" id="261" r:id="R8c5742d8a10d4282"/>
    <p:sldId xmlns:r="http://schemas.openxmlformats.org/officeDocument/2006/relationships" id="262" r:id="R956ec7f883d8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d914806b14f97" /><Relationship Type="http://schemas.openxmlformats.org/officeDocument/2006/relationships/slide" Target="/ppt/slides/slide1.xml" Id="R6bf81c6ee2494802" /><Relationship Type="http://schemas.openxmlformats.org/officeDocument/2006/relationships/slide" Target="/ppt/slides/slide2.xml" Id="R138ad558b0934b45" /><Relationship Type="http://schemas.openxmlformats.org/officeDocument/2006/relationships/slide" Target="/ppt/slides/slide3.xml" Id="Re7c9273d26014dfe" /><Relationship Type="http://schemas.openxmlformats.org/officeDocument/2006/relationships/slide" Target="/ppt/slides/slide4.xml" Id="R23bbdc951f7e45c7" /><Relationship Type="http://schemas.openxmlformats.org/officeDocument/2006/relationships/slide" Target="/ppt/slides/slide5.xml" Id="R32ab90e7700e4b58" /><Relationship Type="http://schemas.openxmlformats.org/officeDocument/2006/relationships/slide" Target="/ppt/slides/slide6.xml" Id="R8c5742d8a10d4282" /><Relationship Type="http://schemas.openxmlformats.org/officeDocument/2006/relationships/slide" Target="/ppt/slides/slide7.xml" Id="R956ec7f883d8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040fed6f9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3b9e459764f44" /><Relationship Type="http://schemas.openxmlformats.org/officeDocument/2006/relationships/theme" Target="/ppt/slideMasters/theme/theme1.xml" Id="R03d166b242c6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3b9e45976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13e63a6d5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d016f9fc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811175a5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bc5ee50c0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e6e2a0cf4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0eecc904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d987bc213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930 185 930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AS</a:t>
            </a:r>
          </a:p>
        </p:txBody>
      </p:sp>
    </p:spTree>
  </p:cSld>
  <p:clrMapOvr>
    <a:masterClrMapping xmlns:a="http://schemas.openxmlformats.org/drawingml/2006/main"/>
  </p:clrMapOvr>
</p:sld>
</file>