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9dae0b8363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1ed5a1234c45f4"/>
  </p:sldMasterIdLst>
  <p:sldIdLst>
    <p:sldId xmlns:r="http://schemas.openxmlformats.org/officeDocument/2006/relationships" id="256" r:id="Rb7aa92cf1337478b"/>
    <p:sldId xmlns:r="http://schemas.openxmlformats.org/officeDocument/2006/relationships" id="257" r:id="R8235b540dc87426b"/>
    <p:sldId xmlns:r="http://schemas.openxmlformats.org/officeDocument/2006/relationships" id="258" r:id="Rea036631fd4e4991"/>
    <p:sldId xmlns:r="http://schemas.openxmlformats.org/officeDocument/2006/relationships" id="259" r:id="R532566ab341c47ef"/>
    <p:sldId xmlns:r="http://schemas.openxmlformats.org/officeDocument/2006/relationships" id="260" r:id="R66008d8cabca4a75"/>
    <p:sldId xmlns:r="http://schemas.openxmlformats.org/officeDocument/2006/relationships" id="261" r:id="Rd7fbc0c175fd47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ed5a1234c45f4" /><Relationship Type="http://schemas.openxmlformats.org/officeDocument/2006/relationships/slide" Target="/ppt/slides/slide1.xml" Id="Rb7aa92cf1337478b" /><Relationship Type="http://schemas.openxmlformats.org/officeDocument/2006/relationships/slide" Target="/ppt/slides/slide2.xml" Id="R8235b540dc87426b" /><Relationship Type="http://schemas.openxmlformats.org/officeDocument/2006/relationships/slide" Target="/ppt/slides/slide3.xml" Id="Rea036631fd4e4991" /><Relationship Type="http://schemas.openxmlformats.org/officeDocument/2006/relationships/slide" Target="/ppt/slides/slide4.xml" Id="R532566ab341c47ef" /><Relationship Type="http://schemas.openxmlformats.org/officeDocument/2006/relationships/slide" Target="/ppt/slides/slide5.xml" Id="R66008d8cabca4a75" /><Relationship Type="http://schemas.openxmlformats.org/officeDocument/2006/relationships/slide" Target="/ppt/slides/slide6.xml" Id="Rd7fbc0c175fd47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1f3867f6d49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9435c7992442d" /><Relationship Type="http://schemas.openxmlformats.org/officeDocument/2006/relationships/theme" Target="/ppt/slideMasters/theme/theme1.xml" Id="R260600f4c6b045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59435c7992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e5c5658de44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659af74fa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08e5e4b5a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0a4d8aeae47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96ee74d0f44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acaaad4ce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HALLGEIR TANGEN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HALLGEIR TANGEN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HALLGEIR TANGEN ANLEGG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HALLGEIR TANGEN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HALLGEIR TANGEN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HALLGEIR TANGEN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698 325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297 117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434 633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549 385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HALLGEIR TANGEN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Sørbråtveien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930 189 391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HALLGEIR TANGEN ANLEGG AS</a:t>
            </a:r>
          </a:p>
        </p:txBody>
      </p:sp>
    </p:spTree>
  </p:cSld>
  <p:clrMapOvr>
    <a:masterClrMapping xmlns:a="http://schemas.openxmlformats.org/drawingml/2006/main"/>
  </p:clrMapOvr>
</p:sld>
</file>